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12"/>
  </p:notesMasterIdLst>
  <p:handoutMasterIdLst>
    <p:handoutMasterId r:id="rId13"/>
  </p:handoutMasterIdLst>
  <p:sldIdLst>
    <p:sldId id="306" r:id="rId5"/>
    <p:sldId id="315" r:id="rId6"/>
    <p:sldId id="307" r:id="rId7"/>
    <p:sldId id="308" r:id="rId8"/>
    <p:sldId id="309" r:id="rId9"/>
    <p:sldId id="313" r:id="rId10"/>
    <p:sldId id="316" r:id="rId11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E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5FC211-7E43-4170-B7A9-45532CDB70E7}" v="2" dt="2024-06-11T11:23:09.4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967" autoAdjust="0"/>
  </p:normalViewPr>
  <p:slideViewPr>
    <p:cSldViewPr snapToGrid="0">
      <p:cViewPr varScale="1">
        <p:scale>
          <a:sx n="70" d="100"/>
          <a:sy n="70" d="100"/>
        </p:scale>
        <p:origin x="1166" y="53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79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Coates" userId="cc4b687b-f760-48cc-a1ae-9f95eec23cd5" providerId="ADAL" clId="{715FC211-7E43-4170-B7A9-45532CDB70E7}"/>
    <pc:docChg chg="custSel addSld delSld modSld">
      <pc:chgData name="Louise Coates" userId="cc4b687b-f760-48cc-a1ae-9f95eec23cd5" providerId="ADAL" clId="{715FC211-7E43-4170-B7A9-45532CDB70E7}" dt="2024-06-11T12:20:10.903" v="57" actId="1076"/>
      <pc:docMkLst>
        <pc:docMk/>
      </pc:docMkLst>
      <pc:sldChg chg="modSp mod">
        <pc:chgData name="Louise Coates" userId="cc4b687b-f760-48cc-a1ae-9f95eec23cd5" providerId="ADAL" clId="{715FC211-7E43-4170-B7A9-45532CDB70E7}" dt="2024-06-11T12:19:35.528" v="52" actId="1076"/>
        <pc:sldMkLst>
          <pc:docMk/>
          <pc:sldMk cId="365334912" sldId="308"/>
        </pc:sldMkLst>
        <pc:spChg chg="mod">
          <ac:chgData name="Louise Coates" userId="cc4b687b-f760-48cc-a1ae-9f95eec23cd5" providerId="ADAL" clId="{715FC211-7E43-4170-B7A9-45532CDB70E7}" dt="2024-06-11T12:19:35.528" v="52" actId="1076"/>
          <ac:spMkLst>
            <pc:docMk/>
            <pc:sldMk cId="365334912" sldId="308"/>
            <ac:spMk id="2" creationId="{E19FEF64-54B9-8018-06CB-848F0EE0C80F}"/>
          </ac:spMkLst>
        </pc:spChg>
      </pc:sldChg>
      <pc:sldChg chg="addSp delSp modSp mod">
        <pc:chgData name="Louise Coates" userId="cc4b687b-f760-48cc-a1ae-9f95eec23cd5" providerId="ADAL" clId="{715FC211-7E43-4170-B7A9-45532CDB70E7}" dt="2024-06-11T12:20:10.903" v="57" actId="1076"/>
        <pc:sldMkLst>
          <pc:docMk/>
          <pc:sldMk cId="2227882511" sldId="309"/>
        </pc:sldMkLst>
        <pc:spChg chg="mod">
          <ac:chgData name="Louise Coates" userId="cc4b687b-f760-48cc-a1ae-9f95eec23cd5" providerId="ADAL" clId="{715FC211-7E43-4170-B7A9-45532CDB70E7}" dt="2024-06-11T12:20:05.204" v="56" actId="122"/>
          <ac:spMkLst>
            <pc:docMk/>
            <pc:sldMk cId="2227882511" sldId="309"/>
            <ac:spMk id="2" creationId="{C5F2FB0B-15EC-453B-BC9B-69AD35DDCEA3}"/>
          </ac:spMkLst>
        </pc:spChg>
        <pc:spChg chg="mod">
          <ac:chgData name="Louise Coates" userId="cc4b687b-f760-48cc-a1ae-9f95eec23cd5" providerId="ADAL" clId="{715FC211-7E43-4170-B7A9-45532CDB70E7}" dt="2024-06-11T12:20:10.903" v="57" actId="1076"/>
          <ac:spMkLst>
            <pc:docMk/>
            <pc:sldMk cId="2227882511" sldId="309"/>
            <ac:spMk id="3" creationId="{05408798-0DB3-46BF-880E-7BB904D700F6}"/>
          </ac:spMkLst>
        </pc:spChg>
        <pc:spChg chg="mod">
          <ac:chgData name="Louise Coates" userId="cc4b687b-f760-48cc-a1ae-9f95eec23cd5" providerId="ADAL" clId="{715FC211-7E43-4170-B7A9-45532CDB70E7}" dt="2024-06-11T11:25:01.923" v="51" actId="122"/>
          <ac:spMkLst>
            <pc:docMk/>
            <pc:sldMk cId="2227882511" sldId="309"/>
            <ac:spMk id="4" creationId="{3EE0F5B0-22FC-7F6F-56AE-2857C76F61C9}"/>
          </ac:spMkLst>
        </pc:spChg>
        <pc:spChg chg="add del mod">
          <ac:chgData name="Louise Coates" userId="cc4b687b-f760-48cc-a1ae-9f95eec23cd5" providerId="ADAL" clId="{715FC211-7E43-4170-B7A9-45532CDB70E7}" dt="2024-06-11T11:23:54.949" v="15" actId="478"/>
          <ac:spMkLst>
            <pc:docMk/>
            <pc:sldMk cId="2227882511" sldId="309"/>
            <ac:spMk id="8" creationId="{ED998A30-DAD4-6776-FE72-B3152D001AE7}"/>
          </ac:spMkLst>
        </pc:spChg>
        <pc:spChg chg="add mod">
          <ac:chgData name="Louise Coates" userId="cc4b687b-f760-48cc-a1ae-9f95eec23cd5" providerId="ADAL" clId="{715FC211-7E43-4170-B7A9-45532CDB70E7}" dt="2024-06-11T11:24:43.037" v="49" actId="1037"/>
          <ac:spMkLst>
            <pc:docMk/>
            <pc:sldMk cId="2227882511" sldId="309"/>
            <ac:spMk id="9" creationId="{3591AB23-026C-AEA7-47EE-7D3D4CD32E10}"/>
          </ac:spMkLst>
        </pc:spChg>
        <pc:spChg chg="del">
          <ac:chgData name="Louise Coates" userId="cc4b687b-f760-48cc-a1ae-9f95eec23cd5" providerId="ADAL" clId="{715FC211-7E43-4170-B7A9-45532CDB70E7}" dt="2024-06-11T11:22:47.731" v="2" actId="21"/>
          <ac:spMkLst>
            <pc:docMk/>
            <pc:sldMk cId="2227882511" sldId="309"/>
            <ac:spMk id="14" creationId="{3591AB23-026C-AEA7-47EE-7D3D4CD32E10}"/>
          </ac:spMkLst>
        </pc:spChg>
        <pc:picChg chg="mod">
          <ac:chgData name="Louise Coates" userId="cc4b687b-f760-48cc-a1ae-9f95eec23cd5" providerId="ADAL" clId="{715FC211-7E43-4170-B7A9-45532CDB70E7}" dt="2024-06-11T12:19:53.564" v="55" actId="1076"/>
          <ac:picMkLst>
            <pc:docMk/>
            <pc:sldMk cId="2227882511" sldId="309"/>
            <ac:picMk id="5" creationId="{4F91C631-955B-680C-2898-9A975B3F9292}"/>
          </ac:picMkLst>
        </pc:picChg>
        <pc:picChg chg="mod">
          <ac:chgData name="Louise Coates" userId="cc4b687b-f760-48cc-a1ae-9f95eec23cd5" providerId="ADAL" clId="{715FC211-7E43-4170-B7A9-45532CDB70E7}" dt="2024-06-11T12:19:49.951" v="54" actId="1076"/>
          <ac:picMkLst>
            <pc:docMk/>
            <pc:sldMk cId="2227882511" sldId="309"/>
            <ac:picMk id="7" creationId="{2253CFC7-9F4F-48D0-984E-AA3B2116F6BE}"/>
          </ac:picMkLst>
        </pc:picChg>
      </pc:sldChg>
      <pc:sldChg chg="del">
        <pc:chgData name="Louise Coates" userId="cc4b687b-f760-48cc-a1ae-9f95eec23cd5" providerId="ADAL" clId="{715FC211-7E43-4170-B7A9-45532CDB70E7}" dt="2024-06-11T11:16:53.970" v="1" actId="47"/>
        <pc:sldMkLst>
          <pc:docMk/>
          <pc:sldMk cId="1315198129" sldId="314"/>
        </pc:sldMkLst>
      </pc:sldChg>
      <pc:sldChg chg="add setBg">
        <pc:chgData name="Louise Coates" userId="cc4b687b-f760-48cc-a1ae-9f95eec23cd5" providerId="ADAL" clId="{715FC211-7E43-4170-B7A9-45532CDB70E7}" dt="2024-06-11T11:16:51.436" v="0"/>
        <pc:sldMkLst>
          <pc:docMk/>
          <pc:sldMk cId="266733824" sldId="316"/>
        </pc:sldMkLst>
      </pc:sldChg>
    </pc:docChg>
  </pc:docChgLst>
  <pc:docChgLst>
    <pc:chgData name="Louise Coates" userId="1f0024da147eadb2" providerId="LiveId" clId="{E0119FE3-2D92-4D0F-9A08-99B696781C37}"/>
    <pc:docChg chg="undo custSel addSld modSld">
      <pc:chgData name="Louise Coates" userId="1f0024da147eadb2" providerId="LiveId" clId="{E0119FE3-2D92-4D0F-9A08-99B696781C37}" dt="2024-06-06T07:59:39.107" v="846" actId="20577"/>
      <pc:docMkLst>
        <pc:docMk/>
      </pc:docMkLst>
      <pc:sldChg chg="modSp mod">
        <pc:chgData name="Louise Coates" userId="1f0024da147eadb2" providerId="LiveId" clId="{E0119FE3-2D92-4D0F-9A08-99B696781C37}" dt="2024-06-03T14:58:00.026" v="60" actId="20577"/>
        <pc:sldMkLst>
          <pc:docMk/>
          <pc:sldMk cId="114769864" sldId="306"/>
        </pc:sldMkLst>
        <pc:spChg chg="mod">
          <ac:chgData name="Louise Coates" userId="1f0024da147eadb2" providerId="LiveId" clId="{E0119FE3-2D92-4D0F-9A08-99B696781C37}" dt="2024-06-03T14:58:00.026" v="60" actId="20577"/>
          <ac:spMkLst>
            <pc:docMk/>
            <pc:sldMk cId="114769864" sldId="306"/>
            <ac:spMk id="2" creationId="{C3A9968B-2619-4F71-AB00-4C493E120805}"/>
          </ac:spMkLst>
        </pc:spChg>
        <pc:spChg chg="mod">
          <ac:chgData name="Louise Coates" userId="1f0024da147eadb2" providerId="LiveId" clId="{E0119FE3-2D92-4D0F-9A08-99B696781C37}" dt="2024-06-03T14:57:56.555" v="59" actId="14100"/>
          <ac:spMkLst>
            <pc:docMk/>
            <pc:sldMk cId="114769864" sldId="306"/>
            <ac:spMk id="3" creationId="{A5F14073-9F68-4B7E-A576-26899D58C7A9}"/>
          </ac:spMkLst>
        </pc:spChg>
        <pc:picChg chg="mod">
          <ac:chgData name="Louise Coates" userId="1f0024da147eadb2" providerId="LiveId" clId="{E0119FE3-2D92-4D0F-9A08-99B696781C37}" dt="2024-05-31T11:14:36.966" v="25" actId="1037"/>
          <ac:picMkLst>
            <pc:docMk/>
            <pc:sldMk cId="114769864" sldId="306"/>
            <ac:picMk id="5" creationId="{CD95E7DD-3B25-34B0-7956-AB77BA4A88BB}"/>
          </ac:picMkLst>
        </pc:picChg>
      </pc:sldChg>
      <pc:sldChg chg="modSp mod">
        <pc:chgData name="Louise Coates" userId="1f0024da147eadb2" providerId="LiveId" clId="{E0119FE3-2D92-4D0F-9A08-99B696781C37}" dt="2024-06-06T07:55:09.879" v="652" actId="20577"/>
        <pc:sldMkLst>
          <pc:docMk/>
          <pc:sldMk cId="1613598062" sldId="307"/>
        </pc:sldMkLst>
        <pc:spChg chg="mod">
          <ac:chgData name="Louise Coates" userId="1f0024da147eadb2" providerId="LiveId" clId="{E0119FE3-2D92-4D0F-9A08-99B696781C37}" dt="2024-06-06T07:55:09.879" v="652" actId="20577"/>
          <ac:spMkLst>
            <pc:docMk/>
            <pc:sldMk cId="1613598062" sldId="307"/>
            <ac:spMk id="4" creationId="{65DE74E9-AA78-46C1-845A-0B72FA8AF35E}"/>
          </ac:spMkLst>
        </pc:spChg>
        <pc:spChg chg="mod">
          <ac:chgData name="Louise Coates" userId="1f0024da147eadb2" providerId="LiveId" clId="{E0119FE3-2D92-4D0F-9A08-99B696781C37}" dt="2024-06-03T14:58:32.449" v="78" actId="14100"/>
          <ac:spMkLst>
            <pc:docMk/>
            <pc:sldMk cId="1613598062" sldId="307"/>
            <ac:spMk id="7" creationId="{05C25F72-F9A7-42F9-9720-0801ED77D4D1}"/>
          </ac:spMkLst>
        </pc:spChg>
      </pc:sldChg>
      <pc:sldChg chg="addSp delSp modSp mod">
        <pc:chgData name="Louise Coates" userId="1f0024da147eadb2" providerId="LiveId" clId="{E0119FE3-2D92-4D0F-9A08-99B696781C37}" dt="2024-06-05T14:36:14.536" v="647" actId="14826"/>
        <pc:sldMkLst>
          <pc:docMk/>
          <pc:sldMk cId="365334912" sldId="308"/>
        </pc:sldMkLst>
        <pc:spChg chg="add mod">
          <ac:chgData name="Louise Coates" userId="1f0024da147eadb2" providerId="LiveId" clId="{E0119FE3-2D92-4D0F-9A08-99B696781C37}" dt="2024-05-31T11:28:44.378" v="56" actId="1076"/>
          <ac:spMkLst>
            <pc:docMk/>
            <pc:sldMk cId="365334912" sldId="308"/>
            <ac:spMk id="2" creationId="{E19FEF64-54B9-8018-06CB-848F0EE0C80F}"/>
          </ac:spMkLst>
        </pc:spChg>
        <pc:spChg chg="mod">
          <ac:chgData name="Louise Coates" userId="1f0024da147eadb2" providerId="LiveId" clId="{E0119FE3-2D92-4D0F-9A08-99B696781C37}" dt="2024-06-05T12:45:03.743" v="627" actId="20577"/>
          <ac:spMkLst>
            <pc:docMk/>
            <pc:sldMk cId="365334912" sldId="308"/>
            <ac:spMk id="9" creationId="{D45C472E-4078-40A0-83A2-652E8356EDCB}"/>
          </ac:spMkLst>
        </pc:spChg>
        <pc:spChg chg="del">
          <ac:chgData name="Louise Coates" userId="1f0024da147eadb2" providerId="LiveId" clId="{E0119FE3-2D92-4D0F-9A08-99B696781C37}" dt="2024-06-05T12:45:13.628" v="628" actId="478"/>
          <ac:spMkLst>
            <pc:docMk/>
            <pc:sldMk cId="365334912" sldId="308"/>
            <ac:spMk id="11" creationId="{56AE2454-CE9A-4A6B-AB5A-349E0D967654}"/>
          </ac:spMkLst>
        </pc:spChg>
        <pc:picChg chg="mod">
          <ac:chgData name="Louise Coates" userId="1f0024da147eadb2" providerId="LiveId" clId="{E0119FE3-2D92-4D0F-9A08-99B696781C37}" dt="2024-06-05T14:36:14.536" v="647" actId="14826"/>
          <ac:picMkLst>
            <pc:docMk/>
            <pc:sldMk cId="365334912" sldId="308"/>
            <ac:picMk id="8" creationId="{B53D1AAB-32B2-4F04-828F-AB1C758AF004}"/>
          </ac:picMkLst>
        </pc:picChg>
      </pc:sldChg>
      <pc:sldChg chg="addSp delSp modSp mod">
        <pc:chgData name="Louise Coates" userId="1f0024da147eadb2" providerId="LiveId" clId="{E0119FE3-2D92-4D0F-9A08-99B696781C37}" dt="2024-06-06T07:59:15.541" v="845" actId="120"/>
        <pc:sldMkLst>
          <pc:docMk/>
          <pc:sldMk cId="2227882511" sldId="309"/>
        </pc:sldMkLst>
        <pc:spChg chg="add mod">
          <ac:chgData name="Louise Coates" userId="1f0024da147eadb2" providerId="LiveId" clId="{E0119FE3-2D92-4D0F-9A08-99B696781C37}" dt="2024-06-06T07:59:15.541" v="845" actId="120"/>
          <ac:spMkLst>
            <pc:docMk/>
            <pc:sldMk cId="2227882511" sldId="309"/>
            <ac:spMk id="4" creationId="{3EE0F5B0-22FC-7F6F-56AE-2857C76F61C9}"/>
          </ac:spMkLst>
        </pc:spChg>
        <pc:spChg chg="del mod">
          <ac:chgData name="Louise Coates" userId="1f0024da147eadb2" providerId="LiveId" clId="{E0119FE3-2D92-4D0F-9A08-99B696781C37}" dt="2024-06-03T19:18:10.365" v="620" actId="478"/>
          <ac:spMkLst>
            <pc:docMk/>
            <pc:sldMk cId="2227882511" sldId="309"/>
            <ac:spMk id="12" creationId="{B388A2AA-347E-CD14-EEE8-2BDBF0FDC2FC}"/>
          </ac:spMkLst>
        </pc:spChg>
        <pc:spChg chg="mod">
          <ac:chgData name="Louise Coates" userId="1f0024da147eadb2" providerId="LiveId" clId="{E0119FE3-2D92-4D0F-9A08-99B696781C37}" dt="2024-06-03T19:18:50.163" v="622" actId="20577"/>
          <ac:spMkLst>
            <pc:docMk/>
            <pc:sldMk cId="2227882511" sldId="309"/>
            <ac:spMk id="14" creationId="{3591AB23-026C-AEA7-47EE-7D3D4CD32E10}"/>
          </ac:spMkLst>
        </pc:spChg>
      </pc:sldChg>
      <pc:sldChg chg="delSp modSp mod">
        <pc:chgData name="Louise Coates" userId="1f0024da147eadb2" providerId="LiveId" clId="{E0119FE3-2D92-4D0F-9A08-99B696781C37}" dt="2024-06-06T07:59:39.107" v="846" actId="20577"/>
        <pc:sldMkLst>
          <pc:docMk/>
          <pc:sldMk cId="2270028676" sldId="313"/>
        </pc:sldMkLst>
        <pc:spChg chg="mod">
          <ac:chgData name="Louise Coates" userId="1f0024da147eadb2" providerId="LiveId" clId="{E0119FE3-2D92-4D0F-9A08-99B696781C37}" dt="2024-06-06T07:59:39.107" v="846" actId="20577"/>
          <ac:spMkLst>
            <pc:docMk/>
            <pc:sldMk cId="2270028676" sldId="313"/>
            <ac:spMk id="2" creationId="{80F287FE-1EFA-4C15-BFDD-1EE3F2D37BF1}"/>
          </ac:spMkLst>
        </pc:spChg>
        <pc:spChg chg="del">
          <ac:chgData name="Louise Coates" userId="1f0024da147eadb2" providerId="LiveId" clId="{E0119FE3-2D92-4D0F-9A08-99B696781C37}" dt="2024-06-03T19:20:08.711" v="626" actId="478"/>
          <ac:spMkLst>
            <pc:docMk/>
            <pc:sldMk cId="2270028676" sldId="313"/>
            <ac:spMk id="5" creationId="{63B7C214-9C4B-410D-816A-6B3C8059C7BA}"/>
          </ac:spMkLst>
        </pc:spChg>
        <pc:spChg chg="del">
          <ac:chgData name="Louise Coates" userId="1f0024da147eadb2" providerId="LiveId" clId="{E0119FE3-2D92-4D0F-9A08-99B696781C37}" dt="2024-06-03T14:59:01.220" v="96" actId="478"/>
          <ac:spMkLst>
            <pc:docMk/>
            <pc:sldMk cId="2270028676" sldId="313"/>
            <ac:spMk id="6" creationId="{8DE31DF2-0419-4016-924C-21929AC1EBFC}"/>
          </ac:spMkLst>
        </pc:spChg>
        <pc:graphicFrameChg chg="mod modGraphic">
          <ac:chgData name="Louise Coates" userId="1f0024da147eadb2" providerId="LiveId" clId="{E0119FE3-2D92-4D0F-9A08-99B696781C37}" dt="2024-05-31T11:15:23.568" v="26" actId="3626"/>
          <ac:graphicFrameMkLst>
            <pc:docMk/>
            <pc:sldMk cId="2270028676" sldId="313"/>
            <ac:graphicFrameMk id="7" creationId="{03C6056F-38E4-47B4-87B7-F1F7D129B648}"/>
          </ac:graphicFrameMkLst>
        </pc:graphicFrameChg>
      </pc:sldChg>
      <pc:sldChg chg="modSp mod">
        <pc:chgData name="Louise Coates" userId="1f0024da147eadb2" providerId="LiveId" clId="{E0119FE3-2D92-4D0F-9A08-99B696781C37}" dt="2024-06-03T14:59:21.079" v="98" actId="20577"/>
        <pc:sldMkLst>
          <pc:docMk/>
          <pc:sldMk cId="1315198129" sldId="314"/>
        </pc:sldMkLst>
        <pc:spChg chg="mod">
          <ac:chgData name="Louise Coates" userId="1f0024da147eadb2" providerId="LiveId" clId="{E0119FE3-2D92-4D0F-9A08-99B696781C37}" dt="2024-06-03T14:59:21.079" v="98" actId="20577"/>
          <ac:spMkLst>
            <pc:docMk/>
            <pc:sldMk cId="1315198129" sldId="314"/>
            <ac:spMk id="3" creationId="{BD7FC7E6-BFED-BB25-EEE6-01FE7563AD0E}"/>
          </ac:spMkLst>
        </pc:spChg>
      </pc:sldChg>
      <pc:sldChg chg="addSp delSp modSp new mod">
        <pc:chgData name="Louise Coates" userId="1f0024da147eadb2" providerId="LiveId" clId="{E0119FE3-2D92-4D0F-9A08-99B696781C37}" dt="2024-06-05T14:36:33.178" v="650" actId="20577"/>
        <pc:sldMkLst>
          <pc:docMk/>
          <pc:sldMk cId="2106788835" sldId="315"/>
        </pc:sldMkLst>
        <pc:spChg chg="mod">
          <ac:chgData name="Louise Coates" userId="1f0024da147eadb2" providerId="LiveId" clId="{E0119FE3-2D92-4D0F-9A08-99B696781C37}" dt="2024-06-03T18:43:54.387" v="508" actId="1035"/>
          <ac:spMkLst>
            <pc:docMk/>
            <pc:sldMk cId="2106788835" sldId="315"/>
            <ac:spMk id="2" creationId="{CF392020-8198-26E6-A9D5-79772FE84852}"/>
          </ac:spMkLst>
        </pc:spChg>
        <pc:spChg chg="mod">
          <ac:chgData name="Louise Coates" userId="1f0024da147eadb2" providerId="LiveId" clId="{E0119FE3-2D92-4D0F-9A08-99B696781C37}" dt="2024-06-05T14:35:46.610" v="640" actId="1076"/>
          <ac:spMkLst>
            <pc:docMk/>
            <pc:sldMk cId="2106788835" sldId="315"/>
            <ac:spMk id="3" creationId="{70C4B291-9125-77A0-AD79-9DFDAD12FA85}"/>
          </ac:spMkLst>
        </pc:spChg>
        <pc:spChg chg="add mod">
          <ac:chgData name="Louise Coates" userId="1f0024da147eadb2" providerId="LiveId" clId="{E0119FE3-2D92-4D0F-9A08-99B696781C37}" dt="2024-06-05T14:36:33.178" v="650" actId="20577"/>
          <ac:spMkLst>
            <pc:docMk/>
            <pc:sldMk cId="2106788835" sldId="315"/>
            <ac:spMk id="4" creationId="{6DCFEBAB-744E-381D-045F-02F4083C38EC}"/>
          </ac:spMkLst>
        </pc:spChg>
        <pc:spChg chg="add del mod">
          <ac:chgData name="Louise Coates" userId="1f0024da147eadb2" providerId="LiveId" clId="{E0119FE3-2D92-4D0F-9A08-99B696781C37}" dt="2024-06-03T18:36:34.278" v="298" actId="931"/>
          <ac:spMkLst>
            <pc:docMk/>
            <pc:sldMk cId="2106788835" sldId="315"/>
            <ac:spMk id="4" creationId="{DED25A57-32E7-EC81-3AFC-02993F94C4B0}"/>
          </ac:spMkLst>
        </pc:spChg>
        <pc:spChg chg="mod">
          <ac:chgData name="Louise Coates" userId="1f0024da147eadb2" providerId="LiveId" clId="{E0119FE3-2D92-4D0F-9A08-99B696781C37}" dt="2024-06-05T14:35:51.803" v="646" actId="1038"/>
          <ac:spMkLst>
            <pc:docMk/>
            <pc:sldMk cId="2106788835" sldId="315"/>
            <ac:spMk id="5" creationId="{B18FD805-C640-A53F-5E98-69D508D01DDB}"/>
          </ac:spMkLst>
        </pc:spChg>
        <pc:spChg chg="del">
          <ac:chgData name="Louise Coates" userId="1f0024da147eadb2" providerId="LiveId" clId="{E0119FE3-2D92-4D0F-9A08-99B696781C37}" dt="2024-06-03T18:36:59.666" v="303" actId="931"/>
          <ac:spMkLst>
            <pc:docMk/>
            <pc:sldMk cId="2106788835" sldId="315"/>
            <ac:spMk id="6" creationId="{9C99B824-DCE7-16A2-D51C-198C231FB0C4}"/>
          </ac:spMkLst>
        </pc:spChg>
        <pc:spChg chg="mod">
          <ac:chgData name="Louise Coates" userId="1f0024da147eadb2" providerId="LiveId" clId="{E0119FE3-2D92-4D0F-9A08-99B696781C37}" dt="2024-06-05T14:35:36.529" v="639" actId="1076"/>
          <ac:spMkLst>
            <pc:docMk/>
            <pc:sldMk cId="2106788835" sldId="315"/>
            <ac:spMk id="7" creationId="{C5DF7454-89FE-EA31-3B4F-FA55DFA00D89}"/>
          </ac:spMkLst>
        </pc:spChg>
        <pc:spChg chg="del">
          <ac:chgData name="Louise Coates" userId="1f0024da147eadb2" providerId="LiveId" clId="{E0119FE3-2D92-4D0F-9A08-99B696781C37}" dt="2024-06-03T18:37:43.573" v="315" actId="478"/>
          <ac:spMkLst>
            <pc:docMk/>
            <pc:sldMk cId="2106788835" sldId="315"/>
            <ac:spMk id="8" creationId="{24281A6F-045A-6EDC-594D-4B095C6DE985}"/>
          </ac:spMkLst>
        </pc:spChg>
        <pc:spChg chg="add mod">
          <ac:chgData name="Louise Coates" userId="1f0024da147eadb2" providerId="LiveId" clId="{E0119FE3-2D92-4D0F-9A08-99B696781C37}" dt="2024-06-03T18:42:35.934" v="362" actId="1036"/>
          <ac:spMkLst>
            <pc:docMk/>
            <pc:sldMk cId="2106788835" sldId="315"/>
            <ac:spMk id="9" creationId="{7C818FB9-AFCA-4FCE-AAB7-14E7FCFCE123}"/>
          </ac:spMkLst>
        </pc:spChg>
        <pc:spChg chg="add mod">
          <ac:chgData name="Louise Coates" userId="1f0024da147eadb2" providerId="LiveId" clId="{E0119FE3-2D92-4D0F-9A08-99B696781C37}" dt="2024-06-03T18:16:50.416" v="283"/>
          <ac:spMkLst>
            <pc:docMk/>
            <pc:sldMk cId="2106788835" sldId="315"/>
            <ac:spMk id="10" creationId="{DDBD4CAD-42F7-FDFD-EB10-9DFD20E1D670}"/>
          </ac:spMkLst>
        </pc:spChg>
        <pc:spChg chg="add del mod">
          <ac:chgData name="Louise Coates" userId="1f0024da147eadb2" providerId="LiveId" clId="{E0119FE3-2D92-4D0F-9A08-99B696781C37}" dt="2024-06-03T18:37:13.637" v="308" actId="478"/>
          <ac:spMkLst>
            <pc:docMk/>
            <pc:sldMk cId="2106788835" sldId="315"/>
            <ac:spMk id="17" creationId="{58E4021B-B006-48CF-D04D-DFDF3C0979DB}"/>
          </ac:spMkLst>
        </pc:spChg>
        <pc:picChg chg="add del mod">
          <ac:chgData name="Louise Coates" userId="1f0024da147eadb2" providerId="LiveId" clId="{E0119FE3-2D92-4D0F-9A08-99B696781C37}" dt="2024-06-03T18:37:02.444" v="306" actId="478"/>
          <ac:picMkLst>
            <pc:docMk/>
            <pc:sldMk cId="2106788835" sldId="315"/>
            <ac:picMk id="12" creationId="{3DC1AFF2-7841-49E5-5B93-0A5F4B08CBE4}"/>
          </ac:picMkLst>
        </pc:picChg>
        <pc:picChg chg="add mod">
          <ac:chgData name="Louise Coates" userId="1f0024da147eadb2" providerId="LiveId" clId="{E0119FE3-2D92-4D0F-9A08-99B696781C37}" dt="2024-06-05T14:35:06.675" v="633" actId="14826"/>
          <ac:picMkLst>
            <pc:docMk/>
            <pc:sldMk cId="2106788835" sldId="315"/>
            <ac:picMk id="13" creationId="{E296A663-FB28-1DFF-13C2-B743D984EA40}"/>
          </ac:picMkLst>
        </pc:picChg>
        <pc:picChg chg="add mod">
          <ac:chgData name="Louise Coates" userId="1f0024da147eadb2" providerId="LiveId" clId="{E0119FE3-2D92-4D0F-9A08-99B696781C37}" dt="2024-06-05T14:35:33.004" v="638" actId="1076"/>
          <ac:picMkLst>
            <pc:docMk/>
            <pc:sldMk cId="2106788835" sldId="315"/>
            <ac:picMk id="15" creationId="{93385A4B-4509-A1F8-A497-096B4E420266}"/>
          </ac:picMkLst>
        </pc:picChg>
        <pc:picChg chg="add mod">
          <ac:chgData name="Louise Coates" userId="1f0024da147eadb2" providerId="LiveId" clId="{E0119FE3-2D92-4D0F-9A08-99B696781C37}" dt="2024-06-05T14:34:25.284" v="629" actId="14826"/>
          <ac:picMkLst>
            <pc:docMk/>
            <pc:sldMk cId="2106788835" sldId="315"/>
            <ac:picMk id="19" creationId="{039840BB-62C8-3E8D-EB47-21C5198E8BB0}"/>
          </ac:picMkLst>
        </pc:picChg>
        <pc:picChg chg="add mod modCrop">
          <ac:chgData name="Louise Coates" userId="1f0024da147eadb2" providerId="LiveId" clId="{E0119FE3-2D92-4D0F-9A08-99B696781C37}" dt="2024-06-05T14:35:27.892" v="637" actId="1076"/>
          <ac:picMkLst>
            <pc:docMk/>
            <pc:sldMk cId="2106788835" sldId="315"/>
            <ac:picMk id="21" creationId="{4B2DFBB8-54D3-7286-51B3-9555D13E9AF2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hyperlink" Target="https://www.youtube.com/watch?v=WsfTtunwEqI" TargetMode="External"/><Relationship Id="rId7" Type="http://schemas.openxmlformats.org/officeDocument/2006/relationships/image" Target="../media/image11.jpg"/><Relationship Id="rId2" Type="http://schemas.openxmlformats.org/officeDocument/2006/relationships/hyperlink" Target="https://www.youtube.com/watch?v=nn9dl3JbfcM" TargetMode="External"/><Relationship Id="rId1" Type="http://schemas.openxmlformats.org/officeDocument/2006/relationships/hyperlink" Target="https://www.youtube.com/watch?v=9i0NvJEdY1U&amp;t=93s" TargetMode="Externa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hyperlink" Target="https://www.youtube.com/watch?v=4g72nxWlkZg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4g72nxWlkZg" TargetMode="External"/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hyperlink" Target="https://www.youtube.com/watch?v=9i0NvJEdY1U&amp;t=93s" TargetMode="External"/><Relationship Id="rId1" Type="http://schemas.openxmlformats.org/officeDocument/2006/relationships/image" Target="../media/image9.jpg"/><Relationship Id="rId6" Type="http://schemas.openxmlformats.org/officeDocument/2006/relationships/hyperlink" Target="https://www.youtube.com/watch?v=WsfTtunwEqI" TargetMode="External"/><Relationship Id="rId5" Type="http://schemas.openxmlformats.org/officeDocument/2006/relationships/image" Target="../media/image11.jpg"/><Relationship Id="rId4" Type="http://schemas.openxmlformats.org/officeDocument/2006/relationships/hyperlink" Target="https://www.youtube.com/watch?v=nn9dl3Jbfc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2703F-EB58-4B0C-8B2A-EDF2A51B2C6C}" type="doc">
      <dgm:prSet loTypeId="urn:microsoft.com/office/officeart/2019/1/layout/PeoplePortraitsList" loCatId="profile" qsTypeId="urn:microsoft.com/office/officeart/2005/8/quickstyle/simple1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23CA95F9-8BCF-40C1-B842-BCFFD43632F6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en-GB" sz="4800" noProof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en-GB" sz="4800" noProof="0" dirty="0">
            <a:solidFill>
              <a:schemeClr val="bg1"/>
            </a:solidFill>
          </a:endParaRPr>
        </a:p>
      </dgm:t>
    </dgm:pt>
    <dgm:pt modelId="{FC4F4986-5DCD-4DC2-B7FD-2C5FABEF9979}" type="parTrans" cxnId="{E6EDE7CF-5B3F-4E2C-99EE-D5462F0EC9CE}">
      <dgm:prSet/>
      <dgm:spPr/>
      <dgm:t>
        <a:bodyPr rtlCol="0"/>
        <a:lstStyle/>
        <a:p>
          <a:pPr rtl="0"/>
          <a:endParaRPr lang="en-GB" noProof="0" dirty="0"/>
        </a:p>
      </dgm:t>
    </dgm:pt>
    <dgm:pt modelId="{D868EA7F-D868-4231-86D5-66D9B2DF2F62}" type="sibTrans" cxnId="{E6EDE7CF-5B3F-4E2C-99EE-D5462F0EC9CE}">
      <dgm:prSet/>
      <dgm:spPr/>
      <dgm:t>
        <a:bodyPr rtlCol="0"/>
        <a:lstStyle/>
        <a:p>
          <a:pPr rtl="0"/>
          <a:endParaRPr lang="en-GB" noProof="0" dirty="0"/>
        </a:p>
      </dgm:t>
    </dgm:pt>
    <dgm:pt modelId="{1E293C9C-50F7-4DF0-A45F-EF6AA41E15B2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en-GB" sz="4800" noProof="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</a:t>
          </a:r>
          <a:endParaRPr lang="en-GB" sz="4800" noProof="0" dirty="0">
            <a:solidFill>
              <a:schemeClr val="bg1"/>
            </a:solidFill>
          </a:endParaRPr>
        </a:p>
      </dgm:t>
    </dgm:pt>
    <dgm:pt modelId="{04936CC5-1B2F-4620-ABDF-F195956C3F4A}" type="parTrans" cxnId="{A7E7000F-0D10-4D88-844F-C9CB2A6A39DA}">
      <dgm:prSet/>
      <dgm:spPr/>
      <dgm:t>
        <a:bodyPr rtlCol="0"/>
        <a:lstStyle/>
        <a:p>
          <a:pPr rtl="0"/>
          <a:endParaRPr lang="en-GB" noProof="0" dirty="0"/>
        </a:p>
      </dgm:t>
    </dgm:pt>
    <dgm:pt modelId="{E019F05B-61F4-4915-9D10-5D6F328EA591}" type="sibTrans" cxnId="{A7E7000F-0D10-4D88-844F-C9CB2A6A39DA}">
      <dgm:prSet/>
      <dgm:spPr/>
      <dgm:t>
        <a:bodyPr rtlCol="0"/>
        <a:lstStyle/>
        <a:p>
          <a:pPr rtl="0"/>
          <a:endParaRPr lang="en-GB" noProof="0" dirty="0"/>
        </a:p>
      </dgm:t>
    </dgm:pt>
    <dgm:pt modelId="{DA3F2F2F-B5A8-4CFD-ABCE-1BC48CD913AF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en-GB" sz="4800" noProof="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</a:t>
          </a:r>
          <a:endParaRPr lang="en-GB" sz="4800" noProof="0" dirty="0">
            <a:solidFill>
              <a:schemeClr val="bg1"/>
            </a:solidFill>
          </a:endParaRPr>
        </a:p>
      </dgm:t>
    </dgm:pt>
    <dgm:pt modelId="{D4AFA5E0-6624-49A6-B10B-4FFA7483C001}" type="parTrans" cxnId="{307321D6-32A9-4F29-A35B-8328C6417311}">
      <dgm:prSet/>
      <dgm:spPr/>
      <dgm:t>
        <a:bodyPr rtlCol="0"/>
        <a:lstStyle/>
        <a:p>
          <a:pPr rtl="0"/>
          <a:endParaRPr lang="en-GB" noProof="0" dirty="0"/>
        </a:p>
      </dgm:t>
    </dgm:pt>
    <dgm:pt modelId="{038FE749-6004-418E-86C7-7C1B1D7930F4}" type="sibTrans" cxnId="{307321D6-32A9-4F29-A35B-8328C6417311}">
      <dgm:prSet/>
      <dgm:spPr/>
      <dgm:t>
        <a:bodyPr rtlCol="0"/>
        <a:lstStyle/>
        <a:p>
          <a:pPr rtl="0"/>
          <a:endParaRPr lang="en-GB" noProof="0" dirty="0"/>
        </a:p>
      </dgm:t>
    </dgm:pt>
    <dgm:pt modelId="{B2F9B3BC-1849-4A4A-BBE4-752B9B492C76}">
      <dgm:prSet custT="1"/>
      <dgm:spPr/>
      <dgm:t>
        <a:bodyPr rtlCol="0"/>
        <a:lstStyle/>
        <a:p>
          <a:pPr algn="ctr">
            <a:lnSpc>
              <a:spcPct val="100000"/>
            </a:lnSpc>
            <a:defRPr b="1" spc="20">
              <a:latin typeface="+mj-lt"/>
            </a:defRPr>
          </a:pPr>
          <a:r>
            <a:rPr lang="en-GB" sz="4800" noProof="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4</a:t>
          </a:r>
          <a:endParaRPr lang="en-GB" sz="4800" noProof="0" dirty="0">
            <a:solidFill>
              <a:schemeClr val="bg1"/>
            </a:solidFill>
          </a:endParaRPr>
        </a:p>
      </dgm:t>
    </dgm:pt>
    <dgm:pt modelId="{48FD486C-824F-4590-8CFC-BC1053E533DD}" type="parTrans" cxnId="{BB48F2B9-3F80-43D5-9223-76526A774C2D}">
      <dgm:prSet/>
      <dgm:spPr/>
      <dgm:t>
        <a:bodyPr rtlCol="0"/>
        <a:lstStyle/>
        <a:p>
          <a:pPr rtl="0"/>
          <a:endParaRPr lang="en-GB" noProof="0" dirty="0"/>
        </a:p>
      </dgm:t>
    </dgm:pt>
    <dgm:pt modelId="{2946CE56-B018-4C0E-918D-0B36D170024F}" type="sibTrans" cxnId="{BB48F2B9-3F80-43D5-9223-76526A774C2D}">
      <dgm:prSet/>
      <dgm:spPr/>
      <dgm:t>
        <a:bodyPr rtlCol="0"/>
        <a:lstStyle/>
        <a:p>
          <a:pPr rtl="0"/>
          <a:endParaRPr lang="en-GB" noProof="0" dirty="0"/>
        </a:p>
      </dgm:t>
    </dgm:pt>
    <dgm:pt modelId="{BF30E86D-EAFC-44CE-B56C-D7C5EC7742F3}" type="pres">
      <dgm:prSet presAssocID="{5C72703F-EB58-4B0C-8B2A-EDF2A51B2C6C}" presName="root" presStyleCnt="0">
        <dgm:presLayoutVars>
          <dgm:dir/>
          <dgm:resizeHandles val="exact"/>
        </dgm:presLayoutVars>
      </dgm:prSet>
      <dgm:spPr/>
    </dgm:pt>
    <dgm:pt modelId="{34A89649-B4A9-4A6F-8793-5A3DB37DDDA6}" type="pres">
      <dgm:prSet presAssocID="{23CA95F9-8BCF-40C1-B842-BCFFD43632F6}" presName="compNode" presStyleCnt="0"/>
      <dgm:spPr/>
    </dgm:pt>
    <dgm:pt modelId="{FFB9F511-6797-4909-9D3B-89EBC96F25A8}" type="pres">
      <dgm:prSet presAssocID="{23CA95F9-8BCF-40C1-B842-BCFFD43632F6}" presName="topSpace" presStyleCnt="0"/>
      <dgm:spPr/>
    </dgm:pt>
    <dgm:pt modelId="{73073D5B-7ADA-4F8B-AD34-0BE114905A44}" type="pres">
      <dgm:prSet presAssocID="{23CA95F9-8BCF-40C1-B842-BCFFD43632F6}" presName="photoElip" presStyleLbl="node1" presStyleIdx="0" presStyleCnt="4" custScaleX="130326" custScaleY="146617"/>
      <dgm:spPr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34000" r="-34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icky notes with question marks"/>
        </a:ext>
      </dgm:extLst>
    </dgm:pt>
    <dgm:pt modelId="{EE33220B-2292-4F19-BD6E-B7F529CD8414}" type="pres">
      <dgm:prSet presAssocID="{23CA95F9-8BCF-40C1-B842-BCFFD43632F6}" presName="iconSpace" presStyleCnt="0"/>
      <dgm:spPr/>
    </dgm:pt>
    <dgm:pt modelId="{FDFAF16A-4FD0-49F4-8593-32E9A31A4FF7}" type="pres">
      <dgm:prSet presAssocID="{23CA95F9-8BCF-40C1-B842-BCFFD43632F6}" presName="nameTx" presStyleLbl="revTx" presStyleIdx="0" presStyleCnt="8" custLinFactNeighborY="44680">
        <dgm:presLayoutVars>
          <dgm:chMax val="0"/>
          <dgm:chPref val="0"/>
        </dgm:presLayoutVars>
      </dgm:prSet>
      <dgm:spPr/>
    </dgm:pt>
    <dgm:pt modelId="{EEB88C88-E325-43D0-B163-BFD87C897361}" type="pres">
      <dgm:prSet presAssocID="{23CA95F9-8BCF-40C1-B842-BCFFD43632F6}" presName="txSpace" presStyleCnt="0"/>
      <dgm:spPr/>
    </dgm:pt>
    <dgm:pt modelId="{7D166BBB-55AF-452C-B9A0-94A1EE55FF4F}" type="pres">
      <dgm:prSet presAssocID="{23CA95F9-8BCF-40C1-B842-BCFFD43632F6}" presName="desTx" presStyleLbl="revTx" presStyleIdx="1" presStyleCnt="8">
        <dgm:presLayoutVars/>
      </dgm:prSet>
      <dgm:spPr/>
    </dgm:pt>
    <dgm:pt modelId="{860D3358-284A-4827-88CC-2F74FF5A1E56}" type="pres">
      <dgm:prSet presAssocID="{23CA95F9-8BCF-40C1-B842-BCFFD43632F6}" presName="bottSpace" presStyleCnt="0"/>
      <dgm:spPr/>
    </dgm:pt>
    <dgm:pt modelId="{0D4A0804-490F-47AA-B7FA-08C890B0D841}" type="pres">
      <dgm:prSet presAssocID="{D868EA7F-D868-4231-86D5-66D9B2DF2F62}" presName="sibTrans" presStyleCnt="0"/>
      <dgm:spPr/>
    </dgm:pt>
    <dgm:pt modelId="{E40BB94D-AE1C-4F05-8AA5-E9FA9A8CCCDE}" type="pres">
      <dgm:prSet presAssocID="{1E293C9C-50F7-4DF0-A45F-EF6AA41E15B2}" presName="compNode" presStyleCnt="0"/>
      <dgm:spPr/>
    </dgm:pt>
    <dgm:pt modelId="{1BC7C3C6-BE78-4F0A-9E69-54742F1AA0F3}" type="pres">
      <dgm:prSet presAssocID="{1E293C9C-50F7-4DF0-A45F-EF6AA41E15B2}" presName="topSpace" presStyleCnt="0"/>
      <dgm:spPr/>
    </dgm:pt>
    <dgm:pt modelId="{25238F18-07B8-41D8-8BD9-9F8514E8F9C4}" type="pres">
      <dgm:prSet presAssocID="{1E293C9C-50F7-4DF0-A45F-EF6AA41E15B2}" presName="photoElip" presStyleLbl="node1" presStyleIdx="1" presStyleCnt="4" custScaleX="130326" custScaleY="146617"/>
      <dgm:spPr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l="-34000" r="-34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oden blocks with question marks"/>
        </a:ext>
      </dgm:extLst>
    </dgm:pt>
    <dgm:pt modelId="{6FFE343B-847F-4D3F-A2F9-B95E826EC656}" type="pres">
      <dgm:prSet presAssocID="{1E293C9C-50F7-4DF0-A45F-EF6AA41E15B2}" presName="iconSpace" presStyleCnt="0"/>
      <dgm:spPr/>
    </dgm:pt>
    <dgm:pt modelId="{866F95BB-E9D9-40E2-AB9F-99D5F69BA82A}" type="pres">
      <dgm:prSet presAssocID="{1E293C9C-50F7-4DF0-A45F-EF6AA41E15B2}" presName="nameTx" presStyleLbl="revTx" presStyleIdx="2" presStyleCnt="8" custLinFactNeighborY="44680">
        <dgm:presLayoutVars>
          <dgm:chMax val="0"/>
          <dgm:chPref val="0"/>
        </dgm:presLayoutVars>
      </dgm:prSet>
      <dgm:spPr/>
    </dgm:pt>
    <dgm:pt modelId="{B22197FE-7BF1-485D-9B2D-0AD12CF41435}" type="pres">
      <dgm:prSet presAssocID="{1E293C9C-50F7-4DF0-A45F-EF6AA41E15B2}" presName="txSpace" presStyleCnt="0"/>
      <dgm:spPr/>
    </dgm:pt>
    <dgm:pt modelId="{1223E777-77CB-4A9A-BF21-12B513842696}" type="pres">
      <dgm:prSet presAssocID="{1E293C9C-50F7-4DF0-A45F-EF6AA41E15B2}" presName="desTx" presStyleLbl="revTx" presStyleIdx="3" presStyleCnt="8">
        <dgm:presLayoutVars/>
      </dgm:prSet>
      <dgm:spPr/>
    </dgm:pt>
    <dgm:pt modelId="{48A93FE3-F550-4840-B560-2DB8553BED7D}" type="pres">
      <dgm:prSet presAssocID="{1E293C9C-50F7-4DF0-A45F-EF6AA41E15B2}" presName="bottSpace" presStyleCnt="0"/>
      <dgm:spPr/>
    </dgm:pt>
    <dgm:pt modelId="{DCDF700C-8587-4AD0-95CF-A8CEBB3AD30B}" type="pres">
      <dgm:prSet presAssocID="{E019F05B-61F4-4915-9D10-5D6F328EA591}" presName="sibTrans" presStyleCnt="0"/>
      <dgm:spPr/>
    </dgm:pt>
    <dgm:pt modelId="{D5C9CF54-A3DB-4262-A188-C006BBF08A29}" type="pres">
      <dgm:prSet presAssocID="{DA3F2F2F-B5A8-4CFD-ABCE-1BC48CD913AF}" presName="compNode" presStyleCnt="0"/>
      <dgm:spPr/>
    </dgm:pt>
    <dgm:pt modelId="{EB21A753-DAF6-4914-9F97-D017DE4534D0}" type="pres">
      <dgm:prSet presAssocID="{DA3F2F2F-B5A8-4CFD-ABCE-1BC48CD913AF}" presName="topSpace" presStyleCnt="0"/>
      <dgm:spPr/>
    </dgm:pt>
    <dgm:pt modelId="{418E44D8-60E4-4008-9F09-1A652C62E8A6}" type="pres">
      <dgm:prSet presAssocID="{DA3F2F2F-B5A8-4CFD-ABCE-1BC48CD913AF}" presName="photoElip" presStyleLbl="node1" presStyleIdx="2" presStyleCnt="4" custScaleX="130326" custScaleY="146617"/>
      <dgm:spPr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 l="-50000" r="-50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 and question mark"/>
        </a:ext>
      </dgm:extLst>
    </dgm:pt>
    <dgm:pt modelId="{51349271-76B0-4CC0-A678-325A9A4D3475}" type="pres">
      <dgm:prSet presAssocID="{DA3F2F2F-B5A8-4CFD-ABCE-1BC48CD913AF}" presName="iconSpace" presStyleCnt="0"/>
      <dgm:spPr/>
    </dgm:pt>
    <dgm:pt modelId="{9B5C14B8-8D61-4009-9F8C-194486F530FA}" type="pres">
      <dgm:prSet presAssocID="{DA3F2F2F-B5A8-4CFD-ABCE-1BC48CD913AF}" presName="nameTx" presStyleLbl="revTx" presStyleIdx="4" presStyleCnt="8" custLinFactNeighborY="44680">
        <dgm:presLayoutVars>
          <dgm:chMax val="0"/>
          <dgm:chPref val="0"/>
        </dgm:presLayoutVars>
      </dgm:prSet>
      <dgm:spPr/>
    </dgm:pt>
    <dgm:pt modelId="{7C23080D-6185-431F-BAF8-5277AA3C0E29}" type="pres">
      <dgm:prSet presAssocID="{DA3F2F2F-B5A8-4CFD-ABCE-1BC48CD913AF}" presName="txSpace" presStyleCnt="0"/>
      <dgm:spPr/>
    </dgm:pt>
    <dgm:pt modelId="{EE420F84-477D-4635-BEF8-66426E9A259D}" type="pres">
      <dgm:prSet presAssocID="{DA3F2F2F-B5A8-4CFD-ABCE-1BC48CD913AF}" presName="desTx" presStyleLbl="revTx" presStyleIdx="5" presStyleCnt="8">
        <dgm:presLayoutVars/>
      </dgm:prSet>
      <dgm:spPr/>
    </dgm:pt>
    <dgm:pt modelId="{DB61A93F-5AE0-4A97-AFE4-E1EA7F61D044}" type="pres">
      <dgm:prSet presAssocID="{DA3F2F2F-B5A8-4CFD-ABCE-1BC48CD913AF}" presName="bottSpace" presStyleCnt="0"/>
      <dgm:spPr/>
    </dgm:pt>
    <dgm:pt modelId="{75D7FAE6-857D-40F6-B564-3F282FD27B77}" type="pres">
      <dgm:prSet presAssocID="{038FE749-6004-418E-86C7-7C1B1D7930F4}" presName="sibTrans" presStyleCnt="0"/>
      <dgm:spPr/>
    </dgm:pt>
    <dgm:pt modelId="{F836F72C-94C1-41ED-BA62-813057647F9C}" type="pres">
      <dgm:prSet presAssocID="{B2F9B3BC-1849-4A4A-BBE4-752B9B492C76}" presName="compNode" presStyleCnt="0"/>
      <dgm:spPr/>
    </dgm:pt>
    <dgm:pt modelId="{8D7BA638-A338-4090-BADA-C1ECE7868394}" type="pres">
      <dgm:prSet presAssocID="{B2F9B3BC-1849-4A4A-BBE4-752B9B492C76}" presName="topSpace" presStyleCnt="0"/>
      <dgm:spPr/>
    </dgm:pt>
    <dgm:pt modelId="{04A8E640-7EB5-4EF2-8C83-19A3E5328324}" type="pres">
      <dgm:prSet presAssocID="{B2F9B3BC-1849-4A4A-BBE4-752B9B492C76}" presName="photoElip" presStyleLbl="node1" presStyleIdx="3" presStyleCnt="4" custScaleX="130326" custScaleY="146617"/>
      <dgm:spPr>
        <a:prstGeom prst="rect">
          <a:avLst/>
        </a:prstGeom>
        <a:blipFill>
          <a:blip xmlns:r="http://schemas.openxmlformats.org/officeDocument/2006/relationships" r:embed="rId8"/>
          <a:srcRect/>
          <a:stretch>
            <a:fillRect l="-34000" r="-34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 concept"/>
        </a:ext>
      </dgm:extLst>
    </dgm:pt>
    <dgm:pt modelId="{278B038A-7223-4C22-98FA-84D16AB2359F}" type="pres">
      <dgm:prSet presAssocID="{B2F9B3BC-1849-4A4A-BBE4-752B9B492C76}" presName="iconSpace" presStyleCnt="0"/>
      <dgm:spPr/>
    </dgm:pt>
    <dgm:pt modelId="{79C5F495-3DD9-41C8-99AE-150A333447D0}" type="pres">
      <dgm:prSet presAssocID="{B2F9B3BC-1849-4A4A-BBE4-752B9B492C76}" presName="nameTx" presStyleLbl="revTx" presStyleIdx="6" presStyleCnt="8" custLinFactNeighborY="44680">
        <dgm:presLayoutVars>
          <dgm:chMax val="0"/>
          <dgm:chPref val="0"/>
        </dgm:presLayoutVars>
      </dgm:prSet>
      <dgm:spPr/>
    </dgm:pt>
    <dgm:pt modelId="{0D329E5F-B8D6-4027-B396-6AF7DD7D0537}" type="pres">
      <dgm:prSet presAssocID="{B2F9B3BC-1849-4A4A-BBE4-752B9B492C76}" presName="txSpace" presStyleCnt="0"/>
      <dgm:spPr/>
    </dgm:pt>
    <dgm:pt modelId="{5A7600AF-A34B-4D03-B3D6-B3C760AE8E06}" type="pres">
      <dgm:prSet presAssocID="{B2F9B3BC-1849-4A4A-BBE4-752B9B492C76}" presName="desTx" presStyleLbl="revTx" presStyleIdx="7" presStyleCnt="8">
        <dgm:presLayoutVars/>
      </dgm:prSet>
      <dgm:spPr/>
    </dgm:pt>
    <dgm:pt modelId="{F9799C58-A628-4E75-9DAC-6616D2E34649}" type="pres">
      <dgm:prSet presAssocID="{B2F9B3BC-1849-4A4A-BBE4-752B9B492C76}" presName="bottSpace" presStyleCnt="0"/>
      <dgm:spPr/>
    </dgm:pt>
  </dgm:ptLst>
  <dgm:cxnLst>
    <dgm:cxn modelId="{A7E7000F-0D10-4D88-844F-C9CB2A6A39DA}" srcId="{5C72703F-EB58-4B0C-8B2A-EDF2A51B2C6C}" destId="{1E293C9C-50F7-4DF0-A45F-EF6AA41E15B2}" srcOrd="1" destOrd="0" parTransId="{04936CC5-1B2F-4620-ABDF-F195956C3F4A}" sibTransId="{E019F05B-61F4-4915-9D10-5D6F328EA591}"/>
    <dgm:cxn modelId="{540FED75-CB4E-4EAD-804F-81226869B095}" type="presOf" srcId="{1E293C9C-50F7-4DF0-A45F-EF6AA41E15B2}" destId="{866F95BB-E9D9-40E2-AB9F-99D5F69BA82A}" srcOrd="0" destOrd="0" presId="urn:microsoft.com/office/officeart/2019/1/layout/PeoplePortraitsList"/>
    <dgm:cxn modelId="{4C525577-8965-4DD8-A876-005F65E1D723}" type="presOf" srcId="{B2F9B3BC-1849-4A4A-BBE4-752B9B492C76}" destId="{79C5F495-3DD9-41C8-99AE-150A333447D0}" srcOrd="0" destOrd="0" presId="urn:microsoft.com/office/officeart/2019/1/layout/PeoplePortraitsList"/>
    <dgm:cxn modelId="{103DE3A3-70BD-4C08-B354-5518A18B954E}" type="presOf" srcId="{DA3F2F2F-B5A8-4CFD-ABCE-1BC48CD913AF}" destId="{9B5C14B8-8D61-4009-9F8C-194486F530FA}" srcOrd="0" destOrd="0" presId="urn:microsoft.com/office/officeart/2019/1/layout/PeoplePortraitsList"/>
    <dgm:cxn modelId="{BB48F2B9-3F80-43D5-9223-76526A774C2D}" srcId="{5C72703F-EB58-4B0C-8B2A-EDF2A51B2C6C}" destId="{B2F9B3BC-1849-4A4A-BBE4-752B9B492C76}" srcOrd="3" destOrd="0" parTransId="{48FD486C-824F-4590-8CFC-BC1053E533DD}" sibTransId="{2946CE56-B018-4C0E-918D-0B36D170024F}"/>
    <dgm:cxn modelId="{E6EDE7CF-5B3F-4E2C-99EE-D5462F0EC9CE}" srcId="{5C72703F-EB58-4B0C-8B2A-EDF2A51B2C6C}" destId="{23CA95F9-8BCF-40C1-B842-BCFFD43632F6}" srcOrd="0" destOrd="0" parTransId="{FC4F4986-5DCD-4DC2-B7FD-2C5FABEF9979}" sibTransId="{D868EA7F-D868-4231-86D5-66D9B2DF2F62}"/>
    <dgm:cxn modelId="{307321D6-32A9-4F29-A35B-8328C6417311}" srcId="{5C72703F-EB58-4B0C-8B2A-EDF2A51B2C6C}" destId="{DA3F2F2F-B5A8-4CFD-ABCE-1BC48CD913AF}" srcOrd="2" destOrd="0" parTransId="{D4AFA5E0-6624-49A6-B10B-4FFA7483C001}" sibTransId="{038FE749-6004-418E-86C7-7C1B1D7930F4}"/>
    <dgm:cxn modelId="{DE44E4D8-C5CF-4438-860F-3C376D4D64F5}" type="presOf" srcId="{23CA95F9-8BCF-40C1-B842-BCFFD43632F6}" destId="{FDFAF16A-4FD0-49F4-8593-32E9A31A4FF7}" srcOrd="0" destOrd="0" presId="urn:microsoft.com/office/officeart/2019/1/layout/PeoplePortraitsList"/>
    <dgm:cxn modelId="{74A68EEE-876E-4134-B088-DC53246E11FE}" type="presOf" srcId="{5C72703F-EB58-4B0C-8B2A-EDF2A51B2C6C}" destId="{BF30E86D-EAFC-44CE-B56C-D7C5EC7742F3}" srcOrd="0" destOrd="0" presId="urn:microsoft.com/office/officeart/2019/1/layout/PeoplePortraitsList"/>
    <dgm:cxn modelId="{3D9D2C87-FAC6-440F-8296-405914DA77FA}" type="presParOf" srcId="{BF30E86D-EAFC-44CE-B56C-D7C5EC7742F3}" destId="{34A89649-B4A9-4A6F-8793-5A3DB37DDDA6}" srcOrd="0" destOrd="0" presId="urn:microsoft.com/office/officeart/2019/1/layout/PeoplePortraitsList"/>
    <dgm:cxn modelId="{10208EBB-3996-40BD-88FB-7743A0FCFC0C}" type="presParOf" srcId="{34A89649-B4A9-4A6F-8793-5A3DB37DDDA6}" destId="{FFB9F511-6797-4909-9D3B-89EBC96F25A8}" srcOrd="0" destOrd="0" presId="urn:microsoft.com/office/officeart/2019/1/layout/PeoplePortraitsList"/>
    <dgm:cxn modelId="{680FCFE1-C0D6-41B7-81EE-34F07569A758}" type="presParOf" srcId="{34A89649-B4A9-4A6F-8793-5A3DB37DDDA6}" destId="{73073D5B-7ADA-4F8B-AD34-0BE114905A44}" srcOrd="1" destOrd="0" presId="urn:microsoft.com/office/officeart/2019/1/layout/PeoplePortraitsList"/>
    <dgm:cxn modelId="{84E22014-947A-4B8C-A1FF-A1E4AAD40AF2}" type="presParOf" srcId="{34A89649-B4A9-4A6F-8793-5A3DB37DDDA6}" destId="{EE33220B-2292-4F19-BD6E-B7F529CD8414}" srcOrd="2" destOrd="0" presId="urn:microsoft.com/office/officeart/2019/1/layout/PeoplePortraitsList"/>
    <dgm:cxn modelId="{6B5D3C86-47CA-4D7E-A443-7DF8A6130E63}" type="presParOf" srcId="{34A89649-B4A9-4A6F-8793-5A3DB37DDDA6}" destId="{FDFAF16A-4FD0-49F4-8593-32E9A31A4FF7}" srcOrd="3" destOrd="0" presId="urn:microsoft.com/office/officeart/2019/1/layout/PeoplePortraitsList"/>
    <dgm:cxn modelId="{119527D7-3755-4E3D-BC66-7A27143BBB8B}" type="presParOf" srcId="{34A89649-B4A9-4A6F-8793-5A3DB37DDDA6}" destId="{EEB88C88-E325-43D0-B163-BFD87C897361}" srcOrd="4" destOrd="0" presId="urn:microsoft.com/office/officeart/2019/1/layout/PeoplePortraitsList"/>
    <dgm:cxn modelId="{8B410EAE-BFFA-4BD7-B4BA-16AABEF1EAA9}" type="presParOf" srcId="{34A89649-B4A9-4A6F-8793-5A3DB37DDDA6}" destId="{7D166BBB-55AF-452C-B9A0-94A1EE55FF4F}" srcOrd="5" destOrd="0" presId="urn:microsoft.com/office/officeart/2019/1/layout/PeoplePortraitsList"/>
    <dgm:cxn modelId="{02A3AE73-815E-459E-B530-44D4C95EF771}" type="presParOf" srcId="{34A89649-B4A9-4A6F-8793-5A3DB37DDDA6}" destId="{860D3358-284A-4827-88CC-2F74FF5A1E56}" srcOrd="6" destOrd="0" presId="urn:microsoft.com/office/officeart/2019/1/layout/PeoplePortraitsList"/>
    <dgm:cxn modelId="{6C30D5CD-53EE-463E-B6E2-B237F041E4C3}" type="presParOf" srcId="{BF30E86D-EAFC-44CE-B56C-D7C5EC7742F3}" destId="{0D4A0804-490F-47AA-B7FA-08C890B0D841}" srcOrd="1" destOrd="0" presId="urn:microsoft.com/office/officeart/2019/1/layout/PeoplePortraitsList"/>
    <dgm:cxn modelId="{E4C40201-6BC4-420D-A8E7-A3465911B5D7}" type="presParOf" srcId="{BF30E86D-EAFC-44CE-B56C-D7C5EC7742F3}" destId="{E40BB94D-AE1C-4F05-8AA5-E9FA9A8CCCDE}" srcOrd="2" destOrd="0" presId="urn:microsoft.com/office/officeart/2019/1/layout/PeoplePortraitsList"/>
    <dgm:cxn modelId="{DF091FE9-5356-4A17-932D-C2EAD2530E8C}" type="presParOf" srcId="{E40BB94D-AE1C-4F05-8AA5-E9FA9A8CCCDE}" destId="{1BC7C3C6-BE78-4F0A-9E69-54742F1AA0F3}" srcOrd="0" destOrd="0" presId="urn:microsoft.com/office/officeart/2019/1/layout/PeoplePortraitsList"/>
    <dgm:cxn modelId="{43A6DAE1-8229-474F-B737-E5233B5044F7}" type="presParOf" srcId="{E40BB94D-AE1C-4F05-8AA5-E9FA9A8CCCDE}" destId="{25238F18-07B8-41D8-8BD9-9F8514E8F9C4}" srcOrd="1" destOrd="0" presId="urn:microsoft.com/office/officeart/2019/1/layout/PeoplePortraitsList"/>
    <dgm:cxn modelId="{811B328F-D513-4A25-BB09-9EDD8689ED34}" type="presParOf" srcId="{E40BB94D-AE1C-4F05-8AA5-E9FA9A8CCCDE}" destId="{6FFE343B-847F-4D3F-A2F9-B95E826EC656}" srcOrd="2" destOrd="0" presId="urn:microsoft.com/office/officeart/2019/1/layout/PeoplePortraitsList"/>
    <dgm:cxn modelId="{B86088D4-B825-4152-895F-72CD7428D68F}" type="presParOf" srcId="{E40BB94D-AE1C-4F05-8AA5-E9FA9A8CCCDE}" destId="{866F95BB-E9D9-40E2-AB9F-99D5F69BA82A}" srcOrd="3" destOrd="0" presId="urn:microsoft.com/office/officeart/2019/1/layout/PeoplePortraitsList"/>
    <dgm:cxn modelId="{9DF4ADBA-E8BF-45F3-B4C1-57BC4E46838A}" type="presParOf" srcId="{E40BB94D-AE1C-4F05-8AA5-E9FA9A8CCCDE}" destId="{B22197FE-7BF1-485D-9B2D-0AD12CF41435}" srcOrd="4" destOrd="0" presId="urn:microsoft.com/office/officeart/2019/1/layout/PeoplePortraitsList"/>
    <dgm:cxn modelId="{AE599A69-85C5-4380-827C-D751478A667D}" type="presParOf" srcId="{E40BB94D-AE1C-4F05-8AA5-E9FA9A8CCCDE}" destId="{1223E777-77CB-4A9A-BF21-12B513842696}" srcOrd="5" destOrd="0" presId="urn:microsoft.com/office/officeart/2019/1/layout/PeoplePortraitsList"/>
    <dgm:cxn modelId="{F8E06700-DE35-4D59-8FE6-04C15FF36365}" type="presParOf" srcId="{E40BB94D-AE1C-4F05-8AA5-E9FA9A8CCCDE}" destId="{48A93FE3-F550-4840-B560-2DB8553BED7D}" srcOrd="6" destOrd="0" presId="urn:microsoft.com/office/officeart/2019/1/layout/PeoplePortraitsList"/>
    <dgm:cxn modelId="{B3BC6484-B724-49D7-B0A5-B96774D6C5A7}" type="presParOf" srcId="{BF30E86D-EAFC-44CE-B56C-D7C5EC7742F3}" destId="{DCDF700C-8587-4AD0-95CF-A8CEBB3AD30B}" srcOrd="3" destOrd="0" presId="urn:microsoft.com/office/officeart/2019/1/layout/PeoplePortraitsList"/>
    <dgm:cxn modelId="{123A582B-C4F8-4519-967F-856EBB9F6F06}" type="presParOf" srcId="{BF30E86D-EAFC-44CE-B56C-D7C5EC7742F3}" destId="{D5C9CF54-A3DB-4262-A188-C006BBF08A29}" srcOrd="4" destOrd="0" presId="urn:microsoft.com/office/officeart/2019/1/layout/PeoplePortraitsList"/>
    <dgm:cxn modelId="{0A329E61-D0BD-4638-AFBB-ECC1E1BB2FE5}" type="presParOf" srcId="{D5C9CF54-A3DB-4262-A188-C006BBF08A29}" destId="{EB21A753-DAF6-4914-9F97-D017DE4534D0}" srcOrd="0" destOrd="0" presId="urn:microsoft.com/office/officeart/2019/1/layout/PeoplePortraitsList"/>
    <dgm:cxn modelId="{4E8CFC80-611A-4174-A442-0AFBB471F58A}" type="presParOf" srcId="{D5C9CF54-A3DB-4262-A188-C006BBF08A29}" destId="{418E44D8-60E4-4008-9F09-1A652C62E8A6}" srcOrd="1" destOrd="0" presId="urn:microsoft.com/office/officeart/2019/1/layout/PeoplePortraitsList"/>
    <dgm:cxn modelId="{D991B0D3-565F-44D9-A83F-197781E114D0}" type="presParOf" srcId="{D5C9CF54-A3DB-4262-A188-C006BBF08A29}" destId="{51349271-76B0-4CC0-A678-325A9A4D3475}" srcOrd="2" destOrd="0" presId="urn:microsoft.com/office/officeart/2019/1/layout/PeoplePortraitsList"/>
    <dgm:cxn modelId="{7FC54EBB-A416-48DA-AADE-209AE477B46E}" type="presParOf" srcId="{D5C9CF54-A3DB-4262-A188-C006BBF08A29}" destId="{9B5C14B8-8D61-4009-9F8C-194486F530FA}" srcOrd="3" destOrd="0" presId="urn:microsoft.com/office/officeart/2019/1/layout/PeoplePortraitsList"/>
    <dgm:cxn modelId="{2DCC0C79-D17C-4625-A51E-8C6146272B0A}" type="presParOf" srcId="{D5C9CF54-A3DB-4262-A188-C006BBF08A29}" destId="{7C23080D-6185-431F-BAF8-5277AA3C0E29}" srcOrd="4" destOrd="0" presId="urn:microsoft.com/office/officeart/2019/1/layout/PeoplePortraitsList"/>
    <dgm:cxn modelId="{A2D210FF-C687-4AED-82B0-395AAD28B698}" type="presParOf" srcId="{D5C9CF54-A3DB-4262-A188-C006BBF08A29}" destId="{EE420F84-477D-4635-BEF8-66426E9A259D}" srcOrd="5" destOrd="0" presId="urn:microsoft.com/office/officeart/2019/1/layout/PeoplePortraitsList"/>
    <dgm:cxn modelId="{948ADD0E-8022-4129-AB57-AF1F16DEEC20}" type="presParOf" srcId="{D5C9CF54-A3DB-4262-A188-C006BBF08A29}" destId="{DB61A93F-5AE0-4A97-AFE4-E1EA7F61D044}" srcOrd="6" destOrd="0" presId="urn:microsoft.com/office/officeart/2019/1/layout/PeoplePortraitsList"/>
    <dgm:cxn modelId="{B37D38BA-04F9-4FDE-90E3-13C84B9D3351}" type="presParOf" srcId="{BF30E86D-EAFC-44CE-B56C-D7C5EC7742F3}" destId="{75D7FAE6-857D-40F6-B564-3F282FD27B77}" srcOrd="5" destOrd="0" presId="urn:microsoft.com/office/officeart/2019/1/layout/PeoplePortraitsList"/>
    <dgm:cxn modelId="{C9461069-5B02-4E7D-89BF-60D89C5520D1}" type="presParOf" srcId="{BF30E86D-EAFC-44CE-B56C-D7C5EC7742F3}" destId="{F836F72C-94C1-41ED-BA62-813057647F9C}" srcOrd="6" destOrd="0" presId="urn:microsoft.com/office/officeart/2019/1/layout/PeoplePortraitsList"/>
    <dgm:cxn modelId="{074A72EB-DB29-40AB-9670-D77CF64F72EE}" type="presParOf" srcId="{F836F72C-94C1-41ED-BA62-813057647F9C}" destId="{8D7BA638-A338-4090-BADA-C1ECE7868394}" srcOrd="0" destOrd="0" presId="urn:microsoft.com/office/officeart/2019/1/layout/PeoplePortraitsList"/>
    <dgm:cxn modelId="{ACF70A6D-0F45-437B-9C70-8A65D4111C5E}" type="presParOf" srcId="{F836F72C-94C1-41ED-BA62-813057647F9C}" destId="{04A8E640-7EB5-4EF2-8C83-19A3E5328324}" srcOrd="1" destOrd="0" presId="urn:microsoft.com/office/officeart/2019/1/layout/PeoplePortraitsList"/>
    <dgm:cxn modelId="{207CB733-8608-4FD4-8942-AEF56B8AD050}" type="presParOf" srcId="{F836F72C-94C1-41ED-BA62-813057647F9C}" destId="{278B038A-7223-4C22-98FA-84D16AB2359F}" srcOrd="2" destOrd="0" presId="urn:microsoft.com/office/officeart/2019/1/layout/PeoplePortraitsList"/>
    <dgm:cxn modelId="{ABBDB8AD-1D60-4A5E-A05E-58E73FB4EE6D}" type="presParOf" srcId="{F836F72C-94C1-41ED-BA62-813057647F9C}" destId="{79C5F495-3DD9-41C8-99AE-150A333447D0}" srcOrd="3" destOrd="0" presId="urn:microsoft.com/office/officeart/2019/1/layout/PeoplePortraitsList"/>
    <dgm:cxn modelId="{4C2F2B28-9C3F-433B-AB15-CE2605DCD325}" type="presParOf" srcId="{F836F72C-94C1-41ED-BA62-813057647F9C}" destId="{0D329E5F-B8D6-4027-B396-6AF7DD7D0537}" srcOrd="4" destOrd="0" presId="urn:microsoft.com/office/officeart/2019/1/layout/PeoplePortraitsList"/>
    <dgm:cxn modelId="{A3CD0915-11F1-4C29-91BA-EF724E1525A8}" type="presParOf" srcId="{F836F72C-94C1-41ED-BA62-813057647F9C}" destId="{5A7600AF-A34B-4D03-B3D6-B3C760AE8E06}" srcOrd="5" destOrd="0" presId="urn:microsoft.com/office/officeart/2019/1/layout/PeoplePortraitsList"/>
    <dgm:cxn modelId="{82E4B52A-F0D2-438B-8CA3-5A6EB2771E78}" type="presParOf" srcId="{F836F72C-94C1-41ED-BA62-813057647F9C}" destId="{F9799C58-A628-4E75-9DAC-6616D2E34649}" srcOrd="6" destOrd="0" presId="urn:microsoft.com/office/officeart/2019/1/layout/PeoplePortraits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73D5B-7ADA-4F8B-AD34-0BE114905A44}">
      <dsp:nvSpPr>
        <dsp:cNvPr id="0" name=""/>
        <dsp:cNvSpPr/>
      </dsp:nvSpPr>
      <dsp:spPr>
        <a:xfrm>
          <a:off x="103136" y="460948"/>
          <a:ext cx="2194559" cy="2468883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34000" r="-34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AF16A-4FD0-49F4-8593-32E9A31A4FF7}">
      <dsp:nvSpPr>
        <dsp:cNvPr id="0" name=""/>
        <dsp:cNvSpPr/>
      </dsp:nvSpPr>
      <dsp:spPr>
        <a:xfrm>
          <a:off x="13132" y="3081438"/>
          <a:ext cx="2374568" cy="487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en-GB" sz="4800" kern="1200" noProof="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endParaRPr lang="en-GB" sz="4800" kern="1200" noProof="0" dirty="0">
            <a:solidFill>
              <a:schemeClr val="bg1"/>
            </a:solidFill>
          </a:endParaRPr>
        </a:p>
      </dsp:txBody>
      <dsp:txXfrm>
        <a:off x="13132" y="3081438"/>
        <a:ext cx="2374568" cy="487349"/>
      </dsp:txXfrm>
    </dsp:sp>
    <dsp:sp modelId="{7D166BBB-55AF-452C-B9A0-94A1EE55FF4F}">
      <dsp:nvSpPr>
        <dsp:cNvPr id="0" name=""/>
        <dsp:cNvSpPr/>
      </dsp:nvSpPr>
      <dsp:spPr>
        <a:xfrm>
          <a:off x="13132" y="3416310"/>
          <a:ext cx="2374568" cy="603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38F18-07B8-41D8-8BD9-9F8514E8F9C4}">
      <dsp:nvSpPr>
        <dsp:cNvPr id="0" name=""/>
        <dsp:cNvSpPr/>
      </dsp:nvSpPr>
      <dsp:spPr>
        <a:xfrm>
          <a:off x="2893254" y="460948"/>
          <a:ext cx="2194559" cy="2468883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34000" r="-34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F95BB-E9D9-40E2-AB9F-99D5F69BA82A}">
      <dsp:nvSpPr>
        <dsp:cNvPr id="0" name=""/>
        <dsp:cNvSpPr/>
      </dsp:nvSpPr>
      <dsp:spPr>
        <a:xfrm>
          <a:off x="2803250" y="3081438"/>
          <a:ext cx="2374568" cy="487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en-GB" sz="4800" kern="1200" noProof="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</a:t>
          </a:r>
          <a:endParaRPr lang="en-GB" sz="4800" kern="1200" noProof="0" dirty="0">
            <a:solidFill>
              <a:schemeClr val="bg1"/>
            </a:solidFill>
          </a:endParaRPr>
        </a:p>
      </dsp:txBody>
      <dsp:txXfrm>
        <a:off x="2803250" y="3081438"/>
        <a:ext cx="2374568" cy="487349"/>
      </dsp:txXfrm>
    </dsp:sp>
    <dsp:sp modelId="{1223E777-77CB-4A9A-BF21-12B513842696}">
      <dsp:nvSpPr>
        <dsp:cNvPr id="0" name=""/>
        <dsp:cNvSpPr/>
      </dsp:nvSpPr>
      <dsp:spPr>
        <a:xfrm>
          <a:off x="2803250" y="3416310"/>
          <a:ext cx="2374568" cy="603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8E44D8-60E4-4008-9F09-1A652C62E8A6}">
      <dsp:nvSpPr>
        <dsp:cNvPr id="0" name=""/>
        <dsp:cNvSpPr/>
      </dsp:nvSpPr>
      <dsp:spPr>
        <a:xfrm>
          <a:off x="5683372" y="460948"/>
          <a:ext cx="2194559" cy="2468883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50000" r="-50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C14B8-8D61-4009-9F8C-194486F530FA}">
      <dsp:nvSpPr>
        <dsp:cNvPr id="0" name=""/>
        <dsp:cNvSpPr/>
      </dsp:nvSpPr>
      <dsp:spPr>
        <a:xfrm>
          <a:off x="5593368" y="3081438"/>
          <a:ext cx="2374568" cy="487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en-GB" sz="4800" kern="1200" noProof="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</a:t>
          </a:r>
          <a:endParaRPr lang="en-GB" sz="4800" kern="1200" noProof="0" dirty="0">
            <a:solidFill>
              <a:schemeClr val="bg1"/>
            </a:solidFill>
          </a:endParaRPr>
        </a:p>
      </dsp:txBody>
      <dsp:txXfrm>
        <a:off x="5593368" y="3081438"/>
        <a:ext cx="2374568" cy="487349"/>
      </dsp:txXfrm>
    </dsp:sp>
    <dsp:sp modelId="{EE420F84-477D-4635-BEF8-66426E9A259D}">
      <dsp:nvSpPr>
        <dsp:cNvPr id="0" name=""/>
        <dsp:cNvSpPr/>
      </dsp:nvSpPr>
      <dsp:spPr>
        <a:xfrm>
          <a:off x="5593368" y="3416310"/>
          <a:ext cx="2374568" cy="603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8E640-7EB5-4EF2-8C83-19A3E5328324}">
      <dsp:nvSpPr>
        <dsp:cNvPr id="0" name=""/>
        <dsp:cNvSpPr/>
      </dsp:nvSpPr>
      <dsp:spPr>
        <a:xfrm>
          <a:off x="8473490" y="460948"/>
          <a:ext cx="2194559" cy="2468883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 l="-34000" r="-34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5F495-3DD9-41C8-99AE-150A333447D0}">
      <dsp:nvSpPr>
        <dsp:cNvPr id="0" name=""/>
        <dsp:cNvSpPr/>
      </dsp:nvSpPr>
      <dsp:spPr>
        <a:xfrm>
          <a:off x="8383486" y="3081438"/>
          <a:ext cx="2374568" cy="487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 spc="20">
              <a:latin typeface="+mj-lt"/>
            </a:defRPr>
          </a:pPr>
          <a:r>
            <a:rPr lang="en-GB" sz="4800" kern="1200" noProof="0" dirty="0">
              <a:solidFill>
                <a:schemeClr val="bg1"/>
              </a:solidFill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4</a:t>
          </a:r>
          <a:endParaRPr lang="en-GB" sz="4800" kern="1200" noProof="0" dirty="0">
            <a:solidFill>
              <a:schemeClr val="bg1"/>
            </a:solidFill>
          </a:endParaRPr>
        </a:p>
      </dsp:txBody>
      <dsp:txXfrm>
        <a:off x="8383486" y="3081438"/>
        <a:ext cx="2374568" cy="487349"/>
      </dsp:txXfrm>
    </dsp:sp>
    <dsp:sp modelId="{5A7600AF-A34B-4D03-B3D6-B3C760AE8E06}">
      <dsp:nvSpPr>
        <dsp:cNvPr id="0" name=""/>
        <dsp:cNvSpPr/>
      </dsp:nvSpPr>
      <dsp:spPr>
        <a:xfrm>
          <a:off x="8383486" y="3416310"/>
          <a:ext cx="2374568" cy="603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9/1/layout/PeoplePortraitsList">
  <dgm:title val="People Portrait List"/>
  <dgm:desc val="People Portrait List"/>
  <dgm:catLst>
    <dgm:cat type="list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/>
      <dgm:constr type="w" for="ch" forName="compNode" refType="h" refFor="ch" refForName="compNode" fact="0.55"/>
      <dgm:constr type="w" for="ch" forName="sibTrans" refType="w" refFor="ch" refForName="compNode" fact="0.175"/>
      <dgm:constr type="primFontSz" for="des" forName="nameTx" val="18"/>
      <dgm:constr type="primFontSz" for="des" forName="desTx" refType="primFontSz" refFor="des" refForName="nameTx" op="lte" fact="0.75"/>
      <dgm:constr type="h" for="des" forName="topSpace" op="equ"/>
      <dgm:constr type="h" for="des" forName="compNode" op="equ"/>
      <dgm:constr type="h" for="des" forName="photoElip" op="equ"/>
      <dgm:constr type="w" for="des" forName="photoElip" op="equ"/>
      <dgm:constr type="l" for="des" forName="photoElip" op="equ"/>
      <dgm:constr type="h" for="des" forName="iconSpace" op="equ"/>
      <dgm:constr type="h" for="des" forName="nameTx" op="equ"/>
      <dgm:constr type="h" for="des" forName="txSpace" op="equ"/>
      <dgm:constr type="h" for="des" forName="desTx" op="equ"/>
      <dgm:constr type="h" for="des" forName="bottSpace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topSpace" refType="w"/>
          <dgm:constr type="h" for="ch" forName="topSpace" refType="h" fact="0.187"/>
          <dgm:constr type="l" for="ch" forName="topSpace"/>
          <dgm:constr type="w" for="ch" forName="photoElip" refType="h" refFor="ch" refForName="photoElip"/>
          <dgm:constr type="h" for="ch" forName="photoElip" val="46.775"/>
          <dgm:constr type="t" for="ch" forName="photoElip" refType="b" refFor="ch" refForName="topSpace"/>
          <dgm:constr type="ctrX" for="ch" forName="photoElip" refType="w" fact="0.5"/>
          <dgm:constr type="w" for="ch" forName="iconSpace" refType="w"/>
          <dgm:constr type="h" for="ch" forName="iconSpace" refType="h" fact="0.075"/>
          <dgm:constr type="l" for="ch" forName="iconSpace"/>
          <dgm:constr type="t" for="ch" forName="iconSpace" refType="b" refFor="ch" refForName="photoElip"/>
          <dgm:constr type="w" for="ch" forName="nameTx" refType="w"/>
          <dgm:constr type="h" for="ch" forName="nameTx" refType="h" fact="0.112"/>
          <dgm:constr type="l" for="ch" forName="nameTx"/>
          <dgm:constr type="t" for="ch" forName="nameTx" refType="b" refFor="ch" refForName="iconSpace"/>
          <dgm:constr type="h" for="ch" forName="txSpace" refType="h" fact="0.015"/>
          <dgm:constr type="w" for="ch" forName="txSpace" refType="w"/>
          <dgm:constr type="l" for="ch" forName="txSpace"/>
          <dgm:constr type="t" for="ch" forName="txSpace" refType="b" refFor="ch" refForName="nameTx"/>
          <dgm:constr type="w" for="ch" forName="desTx" refType="w"/>
          <dgm:constr type="l" for="ch" forName="desTx"/>
          <dgm:constr type="h" for="ch" forName="desTx" refType="h" fact="0.13875"/>
          <dgm:constr type="t" for="ch" forName="desTx" refType="b" refFor="ch" refForName="txSpace"/>
          <dgm:constr type="w" for="ch" forName="bottSpace" refType="w"/>
          <dgm:constr type="h" for="ch" forName="bottSpace" refType="h" fact="0.067"/>
          <dgm:constr type="l" for="ch" forName="bottSpace"/>
          <dgm:constr type="t" for="ch" forName="bottSpace" refType="b" refFor="ch" refForName="desTx"/>
        </dgm:constrLst>
        <dgm:ruleLst>
          <dgm:rule type="h" val="INF" fact="NaN" max="NaN"/>
        </dgm:ruleLst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hotoElip" styleLbl="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nameTx" styleLbl="revTx">
          <dgm:varLst>
            <dgm:chMax val="0"/>
            <dgm:chPref val="0"/>
          </dgm:varLst>
          <dgm:alg type="tx">
            <dgm:param type="txAnchorVert" val="t"/>
            <dgm:param type="txAnchorHorzCh" val="ct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HorzCh" val="ct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13"/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13" fact="NaN" max="NaN"/>
            <dgm:rule type="h" val="INF" fact="NaN" max="NaN"/>
          </dgm:ruleLst>
        </dgm:layoutNode>
        <dgm:layoutNode name="bott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 algn="ctr">
          <a:lnSpc>
            <a:spcPct val="100000"/>
          </a:lnSpc>
          <a:defRPr b="1" spc="20">
            <a:latin typeface="+mj-lt"/>
          </a:defRPr>
        </a:lvl1pPr>
        <a:lvl2pPr algn="ctr">
          <a:lnSpc>
            <a:spcPct val="100000"/>
          </a:lnSpc>
          <a:defRPr>
            <a:latin typeface="+mj-lt"/>
          </a:defRPr>
        </a:lvl2pPr>
        <a:lvl3pPr algn="ctr">
          <a:buNone/>
          <a:defRPr i="1">
            <a:latin typeface="+mj-lt"/>
          </a:defRPr>
        </a:lvl3pPr>
        <a:lvl4pPr algn="ctr">
          <a:buNone/>
          <a:defRPr i="1">
            <a:latin typeface="+mj-lt"/>
          </a:defRPr>
        </a:lvl4pPr>
        <a:lvl5pPr algn="ctr">
          <a:buNone/>
          <a:defRPr i="1">
            <a:latin typeface="+mj-lt"/>
          </a:defRPr>
        </a:lvl5pPr>
        <a:lvl6pPr algn="ctr">
          <a:buNone/>
          <a:defRPr i="1">
            <a:latin typeface="+mj-lt"/>
          </a:defRPr>
        </a:lvl6pPr>
        <a:lvl7pPr algn="ctr">
          <a:buNone/>
          <a:defRPr i="1">
            <a:latin typeface="+mj-lt"/>
          </a:defRPr>
        </a:lvl7pPr>
        <a:lvl8pPr algn="ctr">
          <a:buNone/>
          <a:defRPr i="1">
            <a:latin typeface="+mj-lt"/>
          </a:defRPr>
        </a:lvl8pPr>
        <a:lvl9pPr algn="ctr">
          <a:buNone/>
          <a:defRPr i="1">
            <a:latin typeface="+mj-lt"/>
          </a:defRPr>
        </a:lvl9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B86346-59A2-4282-9A64-05524C79D8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1D54C-AFC8-47F5-B030-A8ED60D088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6B27D-C1ED-4C55-9062-2279210E96ED}" type="datetime1">
              <a:rPr lang="en-GB" smtClean="0"/>
              <a:t>11/06/2024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D8396-DC49-433C-84C0-BD573781E5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A06B3-9442-49D9-BE03-080DCCEA1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5AD26-F754-4E27-9D95-B069583AB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08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1EAF8-BEF3-4EDD-99CF-6435314FE1C9}" type="datetime1">
              <a:rPr lang="en-GB" smtClean="0"/>
              <a:pPr/>
              <a:t>11/06/2024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939589-3E79-4C82-AA4A-FE78234FAA5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272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64132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972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016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518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536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l">
              <a:defRPr sz="6000" b="1" i="0" cap="all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rtlCol="0" anchor="b"/>
          <a:lstStyle>
            <a:lvl1pPr algn="l">
              <a:defRPr sz="5400" b="0" i="0" cap="none" baseline="0"/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rtlCol="0"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rtlCol="0"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rtlCol="0"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rtlCol="0" anchor="b"/>
          <a:lstStyle>
            <a:lvl1pPr>
              <a:defRPr sz="5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rtlCol="0"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5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 rtlCol="0"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qEOTYZuu-M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SSIUKcFk0_I" TargetMode="External"/><Relationship Id="rId5" Type="http://schemas.openxmlformats.org/officeDocument/2006/relationships/hyperlink" Target="https://www.youtube.com/watch?v=f6pOLBqthd4" TargetMode="External"/><Relationship Id="rId4" Type="http://schemas.openxmlformats.org/officeDocument/2006/relationships/hyperlink" Target="https://www.youtube.com/watch?v=rdatnwBYHT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teach/bring-the-noise/articles/z7ggbd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clab.chromeexperiments.com/String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ww.lso.co.uk/learn-and-discover/digital-activities-and-resources/how-to-build-an-orchestra/strings/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5E4F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 sz="5400" spc="400" dirty="0">
                <a:solidFill>
                  <a:schemeClr val="bg1"/>
                </a:solidFill>
              </a:rPr>
              <a:t>Primary Live!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4171" y="4700016"/>
            <a:ext cx="6750885" cy="1197864"/>
          </a:xfrm>
        </p:spPr>
        <p:txBody>
          <a:bodyPr rtlCol="0"/>
          <a:lstStyle/>
          <a:p>
            <a:pPr rtl="0"/>
            <a:r>
              <a:rPr lang="en-GB" sz="4000" dirty="0">
                <a:solidFill>
                  <a:schemeClr val="bg1"/>
                </a:solidFill>
              </a:rPr>
              <a:t>FOCUS ON STRINGS</a:t>
            </a:r>
          </a:p>
          <a:p>
            <a:pPr rtl="0"/>
            <a:endParaRPr lang="en-GB" dirty="0"/>
          </a:p>
        </p:txBody>
      </p:sp>
      <p:pic>
        <p:nvPicPr>
          <p:cNvPr id="5" name="Picture 4" descr="A purple and black text&#10;&#10;Description automatically generated">
            <a:extLst>
              <a:ext uri="{FF2B5EF4-FFF2-40B4-BE49-F238E27FC236}">
                <a16:creationId xmlns:a16="http://schemas.microsoft.com/office/drawing/2014/main" id="{CD95E7DD-3B25-34B0-7956-AB77BA4A8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376" y="594360"/>
            <a:ext cx="4691743" cy="184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92020-8198-26E6-A9D5-79772FE84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125636"/>
            <a:ext cx="10862355" cy="1325563"/>
          </a:xfrm>
        </p:spPr>
        <p:txBody>
          <a:bodyPr/>
          <a:lstStyle/>
          <a:p>
            <a:r>
              <a:rPr lang="en-US" dirty="0"/>
              <a:t>Families of Instruments in an Orchestra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4B291-9125-77A0-AD79-9DFDAD12F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4759" y="788417"/>
            <a:ext cx="2834640" cy="823912"/>
          </a:xfrm>
        </p:spPr>
        <p:txBody>
          <a:bodyPr/>
          <a:lstStyle/>
          <a:p>
            <a:r>
              <a:rPr lang="en-US" dirty="0"/>
              <a:t>Brass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8FD805-C640-A53F-5E98-69D508D01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93558" y="2663285"/>
            <a:ext cx="2834640" cy="823912"/>
          </a:xfrm>
        </p:spPr>
        <p:txBody>
          <a:bodyPr/>
          <a:lstStyle/>
          <a:p>
            <a:r>
              <a:rPr lang="en-US" dirty="0"/>
              <a:t>Percussion</a:t>
            </a:r>
            <a:endParaRPr lang="en-GB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3385A4B-4509-A1F8-A497-096B4E42026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44" b="44"/>
          <a:stretch/>
        </p:blipFill>
        <p:spPr>
          <a:xfrm>
            <a:off x="6819990" y="1605128"/>
            <a:ext cx="2835275" cy="1888513"/>
          </a:xfrm>
          <a:prstGeom prst="round2Same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DF7454-89FE-EA31-3B4F-FA55DFA00D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0679" y="811305"/>
            <a:ext cx="2834640" cy="823912"/>
          </a:xfrm>
        </p:spPr>
        <p:txBody>
          <a:bodyPr/>
          <a:lstStyle/>
          <a:p>
            <a:r>
              <a:rPr lang="en-US" dirty="0"/>
              <a:t>Strings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C818FB9-AFCA-4FCE-AAB7-14E7FCFCE123}"/>
              </a:ext>
            </a:extLst>
          </p:cNvPr>
          <p:cNvSpPr txBox="1">
            <a:spLocks/>
          </p:cNvSpPr>
          <p:nvPr/>
        </p:nvSpPr>
        <p:spPr>
          <a:xfrm>
            <a:off x="9217267" y="3196601"/>
            <a:ext cx="283464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Woodwind</a:t>
            </a:r>
            <a:endParaRPr lang="en-GB" dirty="0"/>
          </a:p>
        </p:txBody>
      </p:sp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id="{E296A663-FB28-1DFF-13C2-B743D984EA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" b="44"/>
          <a:stretch/>
        </p:blipFill>
        <p:spPr>
          <a:xfrm>
            <a:off x="7910794" y="3930721"/>
            <a:ext cx="4012708" cy="2672774"/>
          </a:xfrm>
          <a:prstGeom prst="cloud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9840BB-62C8-3E8D-EB47-21C5198E8B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0" b="40"/>
          <a:stretch/>
        </p:blipFill>
        <p:spPr>
          <a:xfrm>
            <a:off x="1172141" y="1547500"/>
            <a:ext cx="3350066" cy="2231571"/>
          </a:xfrm>
          <a:prstGeom prst="parallelogram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2DFBB8-54D3-7286-51B3-9555D13E9A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120" r="12120"/>
          <a:stretch/>
        </p:blipFill>
        <p:spPr>
          <a:xfrm>
            <a:off x="3736827" y="3429000"/>
            <a:ext cx="3425145" cy="3017837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CFEBAB-744E-381D-045F-02F4083C38EC}"/>
              </a:ext>
            </a:extLst>
          </p:cNvPr>
          <p:cNvSpPr txBox="1"/>
          <p:nvPr/>
        </p:nvSpPr>
        <p:spPr>
          <a:xfrm>
            <a:off x="865222" y="6357274"/>
            <a:ext cx="274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Credits: Laura Palmer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106788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5E4F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1" y="585216"/>
            <a:ext cx="9795837" cy="2276856"/>
          </a:xfrm>
        </p:spPr>
        <p:txBody>
          <a:bodyPr rtlCol="0">
            <a:normAutofit/>
          </a:bodyPr>
          <a:lstStyle/>
          <a:p>
            <a:pPr rtl="0"/>
            <a:r>
              <a:rPr lang="en-GB" b="1" cap="all" spc="400" dirty="0">
                <a:solidFill>
                  <a:schemeClr val="bg1"/>
                </a:solidFill>
                <a:latin typeface="+mn-lt"/>
              </a:rPr>
              <a:t>	Listen, then watch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3127248"/>
            <a:ext cx="10439399" cy="3118104"/>
          </a:xfrm>
        </p:spPr>
        <p:txBody>
          <a:bodyPr rtlCol="0">
            <a:normAutofit fontScale="92500" lnSpcReduction="10000"/>
          </a:bodyPr>
          <a:lstStyle/>
          <a:p>
            <a:pPr algn="r" rtl="0"/>
            <a:endParaRPr lang="en-GB" sz="3200" dirty="0">
              <a:solidFill>
                <a:schemeClr val="bg1"/>
              </a:solidFill>
            </a:endParaRPr>
          </a:p>
          <a:p>
            <a:pPr algn="ctr" rtl="0"/>
            <a:r>
              <a:rPr lang="en-GB" sz="3200" dirty="0">
                <a:solidFill>
                  <a:schemeClr val="bg1"/>
                </a:solidFill>
              </a:rPr>
              <a:t>What family of instruments do these pieces of music have in common? </a:t>
            </a:r>
            <a:r>
              <a:rPr lang="en-GB" sz="1800" i="1" dirty="0">
                <a:solidFill>
                  <a:schemeClr val="bg1"/>
                </a:solidFill>
              </a:rPr>
              <a:t>LISTEN FIRST, THEN SHOW THE VIDEOS</a:t>
            </a:r>
          </a:p>
          <a:p>
            <a:pPr algn="r" rtl="0"/>
            <a:endParaRPr lang="en-GB" sz="1800" dirty="0">
              <a:solidFill>
                <a:schemeClr val="bg1"/>
              </a:solidFill>
            </a:endParaRPr>
          </a:p>
          <a:p>
            <a:pPr algn="r" rtl="0"/>
            <a:r>
              <a:rPr lang="en-GB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Air on a G String by Bach</a:t>
            </a:r>
            <a:endParaRPr lang="en-GB" dirty="0">
              <a:solidFill>
                <a:srgbClr val="0070C0"/>
              </a:solidFill>
            </a:endParaRPr>
          </a:p>
          <a:p>
            <a:pPr algn="r" rtl="0"/>
            <a:r>
              <a:rPr lang="en-GB" sz="1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Flight of the Bumblebee by </a:t>
            </a:r>
            <a:r>
              <a:rPr lang="en-GB" b="0" i="0" dirty="0">
                <a:solidFill>
                  <a:srgbClr val="0070C0"/>
                </a:solidFill>
                <a:effectLst/>
                <a:latin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Nikolai Rimsky-Korsakov</a:t>
            </a:r>
            <a:endParaRPr lang="en-GB" b="0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  <a:p>
            <a:pPr algn="r" rtl="0"/>
            <a:r>
              <a:rPr lang="en-GB" sz="1800" dirty="0">
                <a:solidFill>
                  <a:srgbClr val="0070C0"/>
                </a:solidFill>
                <a:latin typeface="Roboto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Palladio by Karl Jenkins</a:t>
            </a:r>
            <a:endParaRPr lang="en-GB" sz="1800" dirty="0">
              <a:solidFill>
                <a:srgbClr val="0070C0"/>
              </a:solidFill>
              <a:latin typeface="Roboto" panose="02000000000000000000" pitchFamily="2" charset="0"/>
            </a:endParaRPr>
          </a:p>
          <a:p>
            <a:pPr algn="r" rtl="0"/>
            <a:r>
              <a:rPr lang="en-US" b="0" i="0" dirty="0">
                <a:solidFill>
                  <a:srgbClr val="0070C0"/>
                </a:solidFill>
                <a:effectLst/>
                <a:latin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Lark Ascending by Ralph Vaughan Williams</a:t>
            </a:r>
            <a:endParaRPr lang="en-GB" sz="1800" dirty="0">
              <a:solidFill>
                <a:srgbClr val="0070C0"/>
              </a:solidFill>
              <a:latin typeface="Roboto" panose="02000000000000000000" pitchFamily="2" charset="0"/>
            </a:endParaRPr>
          </a:p>
          <a:p>
            <a:pPr algn="r" rtl="0"/>
            <a:endParaRPr lang="en-GB" sz="18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25F72-F9A7-42F9-9720-0801ED77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7" y="201168"/>
            <a:ext cx="3804775" cy="365125"/>
          </a:xfrm>
        </p:spPr>
        <p:txBody>
          <a:bodyPr rtlCol="0"/>
          <a:lstStyle/>
          <a:p>
            <a:pPr rtl="0"/>
            <a:r>
              <a:rPr lang="en-GB" dirty="0"/>
              <a:t>Primary live! FRIDAY 5</a:t>
            </a:r>
            <a:r>
              <a:rPr lang="en-GB" baseline="30000" dirty="0"/>
              <a:t>TH</a:t>
            </a:r>
            <a:r>
              <a:rPr lang="en-GB" dirty="0"/>
              <a:t> JULY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dirty="0"/>
              <a:t>FOUCS ON STRINGS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smtClean="0"/>
              <a:pPr rtl="0"/>
              <a:t>3</a:t>
            </a:fld>
            <a:endParaRPr lang="en-GB"/>
          </a:p>
        </p:txBody>
      </p:sp>
      <p:pic>
        <p:nvPicPr>
          <p:cNvPr id="11" name="Picture Placeholder 10" descr="A cartoon of hands with a black outline&#10;&#10;Description automatically generated with medium confidence">
            <a:extLst>
              <a:ext uri="{FF2B5EF4-FFF2-40B4-BE49-F238E27FC236}">
                <a16:creationId xmlns:a16="http://schemas.microsoft.com/office/drawing/2014/main" id="{547341DC-9D3A-4DAA-EE70-CF870D20FF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l="8351" r="8351"/>
          <a:stretch>
            <a:fillRect/>
          </a:stretch>
        </p:blipFill>
        <p:spPr>
          <a:xfrm>
            <a:off x="1155700" y="612775"/>
            <a:ext cx="2904671" cy="2905915"/>
          </a:xfrm>
        </p:spPr>
      </p:pic>
    </p:spTree>
    <p:extLst>
      <p:ext uri="{BB962C8B-B14F-4D97-AF65-F5344CB8AC3E}">
        <p14:creationId xmlns:p14="http://schemas.microsoft.com/office/powerpoint/2010/main" val="1613598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en-GB" sz="5400" dirty="0"/>
              <a:t>The String Instrument Family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algn="ctr" rtl="0"/>
            <a:r>
              <a:rPr lang="en-GB" dirty="0"/>
              <a:t>Visit this BBC Teach site to learn more about each member of the String family:</a:t>
            </a:r>
          </a:p>
          <a:p>
            <a:pPr algn="ctr" rtl="0"/>
            <a:endParaRPr lang="en-GB" sz="2000" dirty="0"/>
          </a:p>
          <a:p>
            <a:pPr algn="ctr" rtl="0"/>
            <a:r>
              <a:rPr lang="en-US" dirty="0">
                <a:hlinkClick r:id="rId3"/>
              </a:rPr>
              <a:t>Learn about the stringed instruments of the orchestra - BBC Teach</a:t>
            </a:r>
            <a:endParaRPr lang="en-GB" sz="2000" dirty="0"/>
          </a:p>
          <a:p>
            <a:pPr rtl="0"/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3D1AAB-32B2-4F04-828F-AB1C758AF0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6667" r="16667"/>
          <a:stretch/>
        </p:blipFill>
        <p:spPr>
          <a:xfrm>
            <a:off x="7408422" y="1538149"/>
            <a:ext cx="4266960" cy="4266968"/>
          </a:xfr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1" y="6014085"/>
            <a:ext cx="4278957" cy="365125"/>
          </a:xfrm>
        </p:spPr>
        <p:txBody>
          <a:bodyPr rtlCol="0"/>
          <a:lstStyle/>
          <a:p>
            <a:pPr rtl="0"/>
            <a:r>
              <a:rPr lang="en-GB" dirty="0"/>
              <a:t>Primary live Friday 5</a:t>
            </a:r>
            <a:r>
              <a:rPr lang="en-GB" baseline="30000" dirty="0"/>
              <a:t>th</a:t>
            </a:r>
            <a:r>
              <a:rPr lang="en-GB" dirty="0"/>
              <a:t> July 2024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dirty="0"/>
              <a:t>FOCUS ON STRINGS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9FEF64-54B9-8018-06CB-848F0EE0C80F}"/>
              </a:ext>
            </a:extLst>
          </p:cNvPr>
          <p:cNvSpPr txBox="1"/>
          <p:nvPr/>
        </p:nvSpPr>
        <p:spPr>
          <a:xfrm>
            <a:off x="8598408" y="5890974"/>
            <a:ext cx="274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Laura Palmer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65334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989" y="401901"/>
            <a:ext cx="4693920" cy="886968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en-GB" b="1" cap="all" spc="400" dirty="0"/>
              <a:t>discover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0561" y="1867330"/>
            <a:ext cx="5221224" cy="3898392"/>
          </a:xfrm>
        </p:spPr>
        <p:txBody>
          <a:bodyPr rtlCol="0">
            <a:normAutofit/>
          </a:bodyPr>
          <a:lstStyle/>
          <a:p>
            <a:pPr algn="ctr" rtl="0"/>
            <a:r>
              <a:rPr lang="en-GB" dirty="0">
                <a:solidFill>
                  <a:schemeClr val="bg1"/>
                </a:solidFill>
              </a:rPr>
              <a:t>Try this Chrome Music Lab* experiment.</a:t>
            </a:r>
          </a:p>
          <a:p>
            <a:pPr algn="ctr" rtl="0"/>
            <a:endParaRPr lang="en-GB" dirty="0">
              <a:solidFill>
                <a:schemeClr val="bg1"/>
              </a:solidFill>
            </a:endParaRPr>
          </a:p>
          <a:p>
            <a:pPr algn="ctr" rtl="0"/>
            <a:r>
              <a:rPr lang="en-GB" dirty="0">
                <a:solidFill>
                  <a:schemeClr val="bg1"/>
                </a:solidFill>
              </a:rPr>
              <a:t>Discover how the musicians finger placement on the strings of an instrument creates different pitches (notes)</a:t>
            </a:r>
          </a:p>
          <a:p>
            <a:pPr algn="ctr" rtl="0"/>
            <a:endParaRPr lang="en-GB" dirty="0"/>
          </a:p>
          <a:p>
            <a:pPr algn="ctr" rtl="0"/>
            <a:r>
              <a:rPr lang="en-US" dirty="0">
                <a:hlinkClick r:id="rId3"/>
              </a:rPr>
              <a:t>Chrome Music Lab - Strings (chromeexperiments.com)</a:t>
            </a:r>
            <a:endParaRPr lang="en-GB" dirty="0"/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49640EF-8B6A-5C04-65D8-8C67A25D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en-GB" noProof="0" dirty="0"/>
              <a:t>Focus on strings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1C631-955B-680C-2898-9A975B3F92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42" r="1442"/>
          <a:stretch/>
        </p:blipFill>
        <p:spPr>
          <a:xfrm>
            <a:off x="8739536" y="323527"/>
            <a:ext cx="2459736" cy="2505456"/>
          </a:xfrm>
          <a:prstGeom prst="rect">
            <a:avLst/>
          </a:prstGeom>
          <a:noFill/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253CFC7-9F4F-48D0-984E-AA3B2116F6B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17381" r="17381"/>
          <a:stretch/>
        </p:blipFill>
        <p:spPr>
          <a:xfrm>
            <a:off x="6096000" y="277112"/>
            <a:ext cx="2439924" cy="2484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E0F5B0-22FC-7F6F-56AE-2857C76F61C9}"/>
              </a:ext>
            </a:extLst>
          </p:cNvPr>
          <p:cNvSpPr txBox="1"/>
          <p:nvPr/>
        </p:nvSpPr>
        <p:spPr>
          <a:xfrm>
            <a:off x="2891173" y="6223332"/>
            <a:ext cx="61251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/>
              <a:t>*Chrome Music Lab is a free website resource provided by Google. It has a selection of </a:t>
            </a:r>
          </a:p>
          <a:p>
            <a:pPr algn="ctr"/>
            <a:r>
              <a:rPr lang="en-US" sz="1050" i="1" dirty="0"/>
              <a:t>tools and experiments which help to make connections between music, </a:t>
            </a:r>
            <a:r>
              <a:rPr lang="en-US" sz="1050" i="1" dirty="0" err="1"/>
              <a:t>maths</a:t>
            </a:r>
            <a:r>
              <a:rPr lang="en-US" sz="1050" i="1" dirty="0"/>
              <a:t>, and science</a:t>
            </a:r>
            <a:r>
              <a:rPr lang="en-US" sz="1100" i="1" dirty="0"/>
              <a:t>.</a:t>
            </a:r>
            <a:endParaRPr lang="en-GB" sz="1100" i="1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591AB23-026C-AEA7-47EE-7D3D4CD32E10}"/>
              </a:ext>
            </a:extLst>
          </p:cNvPr>
          <p:cNvSpPr txBox="1">
            <a:spLocks/>
          </p:cNvSpPr>
          <p:nvPr/>
        </p:nvSpPr>
        <p:spPr>
          <a:xfrm>
            <a:off x="6355946" y="3087185"/>
            <a:ext cx="5221224" cy="3447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True or False?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longer the string the higher the pitch</a:t>
            </a: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shorter the string, the higher the pitch</a:t>
            </a:r>
          </a:p>
          <a:p>
            <a:pPr marL="0" indent="0" algn="l"/>
            <a:endParaRPr lang="en-US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5E4F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287FE-1EFA-4C15-BFDD-1EE3F2D3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en-GB" dirty="0"/>
              <a:t>Quiz </a:t>
            </a:r>
            <a:r>
              <a:rPr lang="en-US" sz="2000" dirty="0">
                <a:hlinkClick r:id="rId3"/>
              </a:rPr>
              <a:t>Strings | London Symphony Orchestra (lso.co.uk)</a:t>
            </a:r>
            <a:br>
              <a:rPr lang="en-GB" dirty="0"/>
            </a:br>
            <a:r>
              <a:rPr lang="en-GB" sz="1800" cap="none" dirty="0"/>
              <a:t>Using the London Symphony Orchestra’s Learn and Discover resource, </a:t>
            </a:r>
            <a:br>
              <a:rPr lang="en-GB" sz="1800" cap="none" dirty="0"/>
            </a:br>
            <a:br>
              <a:rPr lang="en-GB" sz="1800" cap="none" dirty="0"/>
            </a:br>
            <a:r>
              <a:rPr lang="en-GB" sz="1800" u="sng" cap="none" dirty="0"/>
              <a:t>LISTEN</a:t>
            </a:r>
            <a:r>
              <a:rPr lang="en-GB" sz="1800" cap="none" dirty="0"/>
              <a:t> and guess which string instrument is being played.</a:t>
            </a:r>
            <a:br>
              <a:rPr lang="en-GB" sz="1800" cap="none" dirty="0"/>
            </a:br>
            <a:br>
              <a:rPr lang="en-GB" sz="1800" cap="none" dirty="0"/>
            </a:br>
            <a:r>
              <a:rPr lang="en-GB" sz="1800" i="1" u="sng" cap="none" dirty="0"/>
              <a:t>WATCH</a:t>
            </a:r>
            <a:r>
              <a:rPr lang="en-GB" sz="1800" i="1" cap="none" dirty="0"/>
              <a:t> the clips to discover the answers </a:t>
            </a:r>
          </a:p>
        </p:txBody>
      </p:sp>
      <p:graphicFrame>
        <p:nvGraphicFramePr>
          <p:cNvPr id="7" name="Content Placeholder 2" descr="Team SmartArt graphic">
            <a:extLst>
              <a:ext uri="{FF2B5EF4-FFF2-40B4-BE49-F238E27FC236}">
                <a16:creationId xmlns:a16="http://schemas.microsoft.com/office/drawing/2014/main" id="{03C6056F-38E4-47B4-87B7-F1F7D129B6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0079103"/>
              </p:ext>
            </p:extLst>
          </p:nvPr>
        </p:nvGraphicFramePr>
        <p:xfrm>
          <a:off x="576263" y="1825625"/>
          <a:ext cx="107711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0028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C444A-8830-406B-6681-F3ECEBB2AD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PrimaRy</a:t>
            </a:r>
            <a:r>
              <a:rPr lang="en-US" dirty="0"/>
              <a:t> Live!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FC7E6-BFED-BB25-EEE6-01FE7563AD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In association with</a:t>
            </a:r>
          </a:p>
          <a:p>
            <a:endParaRPr lang="en-GB" dirty="0"/>
          </a:p>
        </p:txBody>
      </p:sp>
      <p:pic>
        <p:nvPicPr>
          <p:cNvPr id="5" name="Image 3" descr="A purple and black logo&#10;&#10;Description automatically generated">
            <a:extLst>
              <a:ext uri="{FF2B5EF4-FFF2-40B4-BE49-F238E27FC236}">
                <a16:creationId xmlns:a16="http://schemas.microsoft.com/office/drawing/2014/main" id="{979DE037-3093-348F-3D29-A981535427CB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5426" y="5177183"/>
            <a:ext cx="1929765" cy="550545"/>
          </a:xfrm>
          <a:prstGeom prst="rect">
            <a:avLst/>
          </a:prstGeom>
        </p:spPr>
      </p:pic>
      <p:pic>
        <p:nvPicPr>
          <p:cNvPr id="6" name="Imag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3C8821C-714F-8510-8A45-C27EBA9D4A31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6665" y="3884866"/>
            <a:ext cx="2058670" cy="375920"/>
          </a:xfrm>
          <a:prstGeom prst="rect">
            <a:avLst/>
          </a:prstGeom>
        </p:spPr>
      </p:pic>
      <p:pic>
        <p:nvPicPr>
          <p:cNvPr id="7" name="Image 2" descr="A blue and grey text on a black background&#10;&#10;Description automatically generated">
            <a:extLst>
              <a:ext uri="{FF2B5EF4-FFF2-40B4-BE49-F238E27FC236}">
                <a16:creationId xmlns:a16="http://schemas.microsoft.com/office/drawing/2014/main" id="{FA1D74F7-6D4E-E1E8-CDB4-BFBF3475C11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108" y="5076735"/>
            <a:ext cx="2023110" cy="636450"/>
          </a:xfrm>
          <a:prstGeom prst="rect">
            <a:avLst/>
          </a:prstGeom>
        </p:spPr>
      </p:pic>
      <p:pic>
        <p:nvPicPr>
          <p:cNvPr id="4" name="Picture 3" descr="A purple and black text&#10;&#10;Description automatically generated">
            <a:extLst>
              <a:ext uri="{FF2B5EF4-FFF2-40B4-BE49-F238E27FC236}">
                <a16:creationId xmlns:a16="http://schemas.microsoft.com/office/drawing/2014/main" id="{922A6096-CF28-2DE9-101C-49FC124FE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475" y="1008024"/>
            <a:ext cx="4691743" cy="184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3824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186_TF89338750_Win32" id="{41E8F413-9A18-4BDF-B28A-7CD5BF285DD4}" vid="{F5763C4E-78C1-4EFB-B9F5-2F4B07C76D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a040f744-7aa9-4da2-b732-56d19a0f4d3b" xsi:nil="true"/>
    <_ip_UnifiedCompliancePolicyUIAction xmlns="http://schemas.microsoft.com/sharepoint/v3" xsi:nil="true"/>
    <_ip_UnifiedCompliancePolicyProperties xmlns="http://schemas.microsoft.com/sharepoint/v3" xsi:nil="true"/>
    <TaxCatchAll xmlns="6c855453-c1b1-48c4-a316-71587c5a0d29" xsi:nil="true"/>
    <lcf76f155ced4ddcb4097134ff3c332f xmlns="a040f744-7aa9-4da2-b732-56d19a0f4d3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A87E4C30C729499DF13E39EC647F9E" ma:contentTypeVersion="21" ma:contentTypeDescription="Create a new document." ma:contentTypeScope="" ma:versionID="b7f49527966edce1309ef2d52bdf5a88">
  <xsd:schema xmlns:xsd="http://www.w3.org/2001/XMLSchema" xmlns:xs="http://www.w3.org/2001/XMLSchema" xmlns:p="http://schemas.microsoft.com/office/2006/metadata/properties" xmlns:ns1="http://schemas.microsoft.com/sharepoint/v3" xmlns:ns2="6c855453-c1b1-48c4-a316-71587c5a0d29" xmlns:ns3="a040f744-7aa9-4da2-b732-56d19a0f4d3b" targetNamespace="http://schemas.microsoft.com/office/2006/metadata/properties" ma:root="true" ma:fieldsID="f51dc57875e3b771280f832ba15b104e" ns1:_="" ns2:_="" ns3:_="">
    <xsd:import namespace="http://schemas.microsoft.com/sharepoint/v3"/>
    <xsd:import namespace="6c855453-c1b1-48c4-a316-71587c5a0d29"/>
    <xsd:import namespace="a040f744-7aa9-4da2-b732-56d19a0f4d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1:_ip_UnifiedCompliancePolicyProperties" minOccurs="0"/>
                <xsd:element ref="ns1:_ip_UnifiedCompliancePolicyUIAc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55453-c1b1-48c4-a316-71587c5a0d2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4d3a728-9092-49bc-a2fb-a25759ef2110}" ma:internalName="TaxCatchAll" ma:showField="CatchAllData" ma:web="6c855453-c1b1-48c4-a316-71587c5a0d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40f744-7aa9-4da2-b732-56d19a0f4d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2c488a9-04fb-4030-825d-ff02bdec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919F73-B6C2-4A43-95E2-833EC48925FE}">
  <ds:schemaRefs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schemas.microsoft.com/office/2006/documentManagement/types"/>
    <ds:schemaRef ds:uri="6c855453-c1b1-48c4-a316-71587c5a0d29"/>
    <ds:schemaRef ds:uri="a040f744-7aa9-4da2-b732-56d19a0f4d3b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7E6F4BA-8908-4C8A-842D-DEB503049D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c855453-c1b1-48c4-a316-71587c5a0d29"/>
    <ds:schemaRef ds:uri="a040f744-7aa9-4da2-b732-56d19a0f4d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{C709FC75-9B7E-4E51-A6B8-509025AD87C8}tf89338750_win32</Template>
  <TotalTime>0</TotalTime>
  <Words>283</Words>
  <Application>Microsoft Office PowerPoint</Application>
  <PresentationFormat>Widescreen</PresentationFormat>
  <Paragraphs>56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Roboto</vt:lpstr>
      <vt:lpstr>Univers</vt:lpstr>
      <vt:lpstr>GradientUnivers</vt:lpstr>
      <vt:lpstr>Primary Live!</vt:lpstr>
      <vt:lpstr>Families of Instruments in an Orchestra</vt:lpstr>
      <vt:lpstr> Listen, then watch</vt:lpstr>
      <vt:lpstr>The String Instrument Family</vt:lpstr>
      <vt:lpstr>discover</vt:lpstr>
      <vt:lpstr>Quiz Strings | London Symphony Orchestra (lso.co.uk) Using the London Symphony Orchestra’s Learn and Discover resource,   LISTEN and guess which string instrument is being played.  WATCH the clips to discover the answers </vt:lpstr>
      <vt:lpstr>PrimaRy Live!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Live</dc:title>
  <dc:creator>Louise Coates</dc:creator>
  <cp:lastModifiedBy>Louise Coates</cp:lastModifiedBy>
  <cp:revision>1</cp:revision>
  <dcterms:created xsi:type="dcterms:W3CDTF">2024-05-30T15:24:23Z</dcterms:created>
  <dcterms:modified xsi:type="dcterms:W3CDTF">2024-06-11T12:20:16Z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0x010100F2A87E4C30C729499DF13E39EC647F9E</vt:lpwstr>
  </property>
  <property fmtid="{D5CDD505-2E9C-101B-9397-08002B2CF9AE}" pid="3" name="MediaServiceImageTags">
    <vt:lpwstr/>
  </property>
</Properties>
</file>