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3"/>
  </p:notesMasterIdLst>
  <p:handoutMasterIdLst>
    <p:handoutMasterId r:id="rId14"/>
  </p:handoutMasterIdLst>
  <p:sldIdLst>
    <p:sldId id="306" r:id="rId5"/>
    <p:sldId id="307" r:id="rId6"/>
    <p:sldId id="309" r:id="rId7"/>
    <p:sldId id="294" r:id="rId8"/>
    <p:sldId id="310" r:id="rId9"/>
    <p:sldId id="304" r:id="rId10"/>
    <p:sldId id="315" r:id="rId11"/>
    <p:sldId id="316" r:id="rId12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36E67-1905-4FC8-8EFC-12CC1487FD74}" v="3" dt="2024-06-11T11:16:38.995"/>
    <p1510:client id="{E3F3A2C1-FEE7-4966-913B-7388E8965502}" v="3" dt="2024-06-11T13:29:25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7"/>
      </p:cViewPr>
      <p:guideLst>
        <p:guide orient="horz" pos="1392"/>
        <p:guide pos="7056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Coates" userId="1f0024da147eadb2" providerId="LiveId" clId="{E3F3A2C1-FEE7-4966-913B-7388E8965502}"/>
    <pc:docChg chg="custSel modSld">
      <pc:chgData name="Louise Coates" userId="1f0024da147eadb2" providerId="LiveId" clId="{E3F3A2C1-FEE7-4966-913B-7388E8965502}" dt="2024-06-11T13:57:56.517" v="157" actId="1037"/>
      <pc:docMkLst>
        <pc:docMk/>
      </pc:docMkLst>
      <pc:sldChg chg="addSp modSp mod">
        <pc:chgData name="Louise Coates" userId="1f0024da147eadb2" providerId="LiveId" clId="{E3F3A2C1-FEE7-4966-913B-7388E8965502}" dt="2024-06-11T13:57:56.517" v="157" actId="1037"/>
        <pc:sldMkLst>
          <pc:docMk/>
          <pc:sldMk cId="3561473475" sldId="310"/>
        </pc:sldMkLst>
        <pc:spChg chg="mod">
          <ac:chgData name="Louise Coates" userId="1f0024da147eadb2" providerId="LiveId" clId="{E3F3A2C1-FEE7-4966-913B-7388E8965502}" dt="2024-06-11T13:28:00.008" v="89" actId="1076"/>
          <ac:spMkLst>
            <pc:docMk/>
            <pc:sldMk cId="3561473475" sldId="310"/>
            <ac:spMk id="2" creationId="{94FDFB95-2803-4882-8DE6-333A75D37240}"/>
          </ac:spMkLst>
        </pc:spChg>
        <pc:spChg chg="mod">
          <ac:chgData name="Louise Coates" userId="1f0024da147eadb2" providerId="LiveId" clId="{E3F3A2C1-FEE7-4966-913B-7388E8965502}" dt="2024-06-11T13:57:51.434" v="152" actId="20577"/>
          <ac:spMkLst>
            <pc:docMk/>
            <pc:sldMk cId="3561473475" sldId="310"/>
            <ac:spMk id="3" creationId="{8AFC25C2-2815-4A92-A043-0CEC83591A94}"/>
          </ac:spMkLst>
        </pc:spChg>
        <pc:picChg chg="add mod">
          <ac:chgData name="Louise Coates" userId="1f0024da147eadb2" providerId="LiveId" clId="{E3F3A2C1-FEE7-4966-913B-7388E8965502}" dt="2024-06-11T13:57:56.517" v="157" actId="1037"/>
          <ac:picMkLst>
            <pc:docMk/>
            <pc:sldMk cId="3561473475" sldId="310"/>
            <ac:picMk id="6" creationId="{66505A8F-B41F-F075-102C-C80BA69BFB5E}"/>
          </ac:picMkLst>
        </pc:picChg>
      </pc:sldChg>
      <pc:sldChg chg="modSp mod">
        <pc:chgData name="Louise Coates" userId="1f0024da147eadb2" providerId="LiveId" clId="{E3F3A2C1-FEE7-4966-913B-7388E8965502}" dt="2024-06-11T13:56:27.983" v="125" actId="20577"/>
        <pc:sldMkLst>
          <pc:docMk/>
          <pc:sldMk cId="116608308" sldId="316"/>
        </pc:sldMkLst>
        <pc:spChg chg="mod">
          <ac:chgData name="Louise Coates" userId="1f0024da147eadb2" providerId="LiveId" clId="{E3F3A2C1-FEE7-4966-913B-7388E8965502}" dt="2024-06-11T13:56:27.983" v="125" actId="20577"/>
          <ac:spMkLst>
            <pc:docMk/>
            <pc:sldMk cId="116608308" sldId="316"/>
            <ac:spMk id="2" creationId="{17DC444A-8830-406B-6681-F3ECEBB2ADB5}"/>
          </ac:spMkLst>
        </pc:spChg>
      </pc:sldChg>
    </pc:docChg>
  </pc:docChgLst>
  <pc:docChgLst>
    <pc:chgData name="Louise Coates" userId="cc4b687b-f760-48cc-a1ae-9f95eec23cd5" providerId="ADAL" clId="{77D36E67-1905-4FC8-8EFC-12CC1487FD74}"/>
    <pc:docChg chg="custSel addSld delSld modSld">
      <pc:chgData name="Louise Coates" userId="cc4b687b-f760-48cc-a1ae-9f95eec23cd5" providerId="ADAL" clId="{77D36E67-1905-4FC8-8EFC-12CC1487FD74}" dt="2024-06-11T12:36:04.570" v="205" actId="1035"/>
      <pc:docMkLst>
        <pc:docMk/>
      </pc:docMkLst>
      <pc:sldChg chg="modSp mod">
        <pc:chgData name="Louise Coates" userId="cc4b687b-f760-48cc-a1ae-9f95eec23cd5" providerId="ADAL" clId="{77D36E67-1905-4FC8-8EFC-12CC1487FD74}" dt="2024-06-11T12:36:04.570" v="205" actId="1035"/>
        <pc:sldMkLst>
          <pc:docMk/>
          <pc:sldMk cId="3124766000" sldId="304"/>
        </pc:sldMkLst>
        <pc:spChg chg="mod">
          <ac:chgData name="Louise Coates" userId="cc4b687b-f760-48cc-a1ae-9f95eec23cd5" providerId="ADAL" clId="{77D36E67-1905-4FC8-8EFC-12CC1487FD74}" dt="2024-06-11T12:36:04.570" v="205" actId="1035"/>
          <ac:spMkLst>
            <pc:docMk/>
            <pc:sldMk cId="3124766000" sldId="304"/>
            <ac:spMk id="5" creationId="{2347FB98-C049-45C5-86B4-4CF44B247B2C}"/>
          </ac:spMkLst>
        </pc:spChg>
        <pc:spChg chg="mod">
          <ac:chgData name="Louise Coates" userId="cc4b687b-f760-48cc-a1ae-9f95eec23cd5" providerId="ADAL" clId="{77D36E67-1905-4FC8-8EFC-12CC1487FD74}" dt="2024-06-11T12:35:39.301" v="191" actId="1076"/>
          <ac:spMkLst>
            <pc:docMk/>
            <pc:sldMk cId="3124766000" sldId="304"/>
            <ac:spMk id="7" creationId="{FB0B31A0-DBC2-4999-598A-FD640A060D49}"/>
          </ac:spMkLst>
        </pc:spChg>
        <pc:spChg chg="mod">
          <ac:chgData name="Louise Coates" userId="cc4b687b-f760-48cc-a1ae-9f95eec23cd5" providerId="ADAL" clId="{77D36E67-1905-4FC8-8EFC-12CC1487FD74}" dt="2024-06-11T12:35:05.671" v="186" actId="20577"/>
          <ac:spMkLst>
            <pc:docMk/>
            <pc:sldMk cId="3124766000" sldId="304"/>
            <ac:spMk id="15" creationId="{5AAE4BD0-3CFF-9FCC-7A41-BF37AE03AB9D}"/>
          </ac:spMkLst>
        </pc:spChg>
        <pc:spChg chg="mod">
          <ac:chgData name="Louise Coates" userId="cc4b687b-f760-48cc-a1ae-9f95eec23cd5" providerId="ADAL" clId="{77D36E67-1905-4FC8-8EFC-12CC1487FD74}" dt="2024-06-11T12:35:23.136" v="189" actId="1076"/>
          <ac:spMkLst>
            <pc:docMk/>
            <pc:sldMk cId="3124766000" sldId="304"/>
            <ac:spMk id="20" creationId="{8BAC372E-9D8F-F325-D04A-5D62A3725A82}"/>
          </ac:spMkLst>
        </pc:spChg>
        <pc:spChg chg="mod">
          <ac:chgData name="Louise Coates" userId="cc4b687b-f760-48cc-a1ae-9f95eec23cd5" providerId="ADAL" clId="{77D36E67-1905-4FC8-8EFC-12CC1487FD74}" dt="2024-06-11T12:35:32.609" v="190" actId="1076"/>
          <ac:spMkLst>
            <pc:docMk/>
            <pc:sldMk cId="3124766000" sldId="304"/>
            <ac:spMk id="21" creationId="{FFE6FDFB-BD2D-12AB-1140-5A07A009353B}"/>
          </ac:spMkLst>
        </pc:spChg>
        <pc:grpChg chg="mod">
          <ac:chgData name="Louise Coates" userId="cc4b687b-f760-48cc-a1ae-9f95eec23cd5" providerId="ADAL" clId="{77D36E67-1905-4FC8-8EFC-12CC1487FD74}" dt="2024-06-11T12:35:16.086" v="188" actId="1076"/>
          <ac:grpSpMkLst>
            <pc:docMk/>
            <pc:sldMk cId="3124766000" sldId="304"/>
            <ac:grpSpMk id="13" creationId="{957EDD8E-A57E-C7C8-1E96-20E586A3ADFF}"/>
          </ac:grpSpMkLst>
        </pc:grpChg>
      </pc:sldChg>
      <pc:sldChg chg="modSp mod">
        <pc:chgData name="Louise Coates" userId="cc4b687b-f760-48cc-a1ae-9f95eec23cd5" providerId="ADAL" clId="{77D36E67-1905-4FC8-8EFC-12CC1487FD74}" dt="2024-06-11T12:18:29.899" v="185" actId="207"/>
        <pc:sldMkLst>
          <pc:docMk/>
          <pc:sldMk cId="2227882511" sldId="309"/>
        </pc:sldMkLst>
        <pc:spChg chg="mod">
          <ac:chgData name="Louise Coates" userId="cc4b687b-f760-48cc-a1ae-9f95eec23cd5" providerId="ADAL" clId="{77D36E67-1905-4FC8-8EFC-12CC1487FD74}" dt="2024-06-11T12:18:29.899" v="185" actId="207"/>
          <ac:spMkLst>
            <pc:docMk/>
            <pc:sldMk cId="2227882511" sldId="309"/>
            <ac:spMk id="3" creationId="{05408798-0DB3-46BF-880E-7BB904D700F6}"/>
          </ac:spMkLst>
        </pc:spChg>
        <pc:spChg chg="mod">
          <ac:chgData name="Louise Coates" userId="cc4b687b-f760-48cc-a1ae-9f95eec23cd5" providerId="ADAL" clId="{77D36E67-1905-4FC8-8EFC-12CC1487FD74}" dt="2024-06-10T12:58:12.978" v="0" actId="3626"/>
          <ac:spMkLst>
            <pc:docMk/>
            <pc:sldMk cId="2227882511" sldId="309"/>
            <ac:spMk id="4" creationId="{A1FBDCCF-39F2-C5E5-BBE1-8B122FB4AFC4}"/>
          </ac:spMkLst>
        </pc:spChg>
        <pc:spChg chg="mod">
          <ac:chgData name="Louise Coates" userId="cc4b687b-f760-48cc-a1ae-9f95eec23cd5" providerId="ADAL" clId="{77D36E67-1905-4FC8-8EFC-12CC1487FD74}" dt="2024-06-11T12:17:54.495" v="178" actId="14100"/>
          <ac:spMkLst>
            <pc:docMk/>
            <pc:sldMk cId="2227882511" sldId="309"/>
            <ac:spMk id="5" creationId="{C00FCD99-14B0-DAEC-DEB3-4D47549661A4}"/>
          </ac:spMkLst>
        </pc:spChg>
      </pc:sldChg>
      <pc:sldChg chg="del">
        <pc:chgData name="Louise Coates" userId="cc4b687b-f760-48cc-a1ae-9f95eec23cd5" providerId="ADAL" clId="{77D36E67-1905-4FC8-8EFC-12CC1487FD74}" dt="2024-06-11T11:16:41.678" v="2" actId="47"/>
        <pc:sldMkLst>
          <pc:docMk/>
          <pc:sldMk cId="1315198129" sldId="314"/>
        </pc:sldMkLst>
      </pc:sldChg>
      <pc:sldChg chg="add setBg">
        <pc:chgData name="Louise Coates" userId="cc4b687b-f760-48cc-a1ae-9f95eec23cd5" providerId="ADAL" clId="{77D36E67-1905-4FC8-8EFC-12CC1487FD74}" dt="2024-06-11T11:16:38.992" v="1"/>
        <pc:sldMkLst>
          <pc:docMk/>
          <pc:sldMk cId="116608308" sldId="316"/>
        </pc:sldMkLst>
      </pc:sldChg>
    </pc:docChg>
  </pc:docChgLst>
  <pc:docChgLst>
    <pc:chgData name="Louise Coates" userId="1f0024da147eadb2" providerId="LiveId" clId="{1BA1B832-639E-4EB7-81BE-FDA217D5887C}"/>
    <pc:docChg chg="custSel delSld modSld">
      <pc:chgData name="Louise Coates" userId="1f0024da147eadb2" providerId="LiveId" clId="{1BA1B832-639E-4EB7-81BE-FDA217D5887C}" dt="2024-06-06T08:04:26.947" v="115" actId="14100"/>
      <pc:docMkLst>
        <pc:docMk/>
      </pc:docMkLst>
      <pc:sldChg chg="del">
        <pc:chgData name="Louise Coates" userId="1f0024da147eadb2" providerId="LiveId" clId="{1BA1B832-639E-4EB7-81BE-FDA217D5887C}" dt="2024-06-05T09:49:44.132" v="78" actId="47"/>
        <pc:sldMkLst>
          <pc:docMk/>
          <pc:sldMk cId="3159288639" sldId="303"/>
        </pc:sldMkLst>
      </pc:sldChg>
      <pc:sldChg chg="modSp mod">
        <pc:chgData name="Louise Coates" userId="1f0024da147eadb2" providerId="LiveId" clId="{1BA1B832-639E-4EB7-81BE-FDA217D5887C}" dt="2024-06-05T09:43:57.907" v="0" actId="14100"/>
        <pc:sldMkLst>
          <pc:docMk/>
          <pc:sldMk cId="3124766000" sldId="304"/>
        </pc:sldMkLst>
        <pc:spChg chg="mod">
          <ac:chgData name="Louise Coates" userId="1f0024da147eadb2" providerId="LiveId" clId="{1BA1B832-639E-4EB7-81BE-FDA217D5887C}" dt="2024-06-05T09:43:57.907" v="0" actId="14100"/>
          <ac:spMkLst>
            <pc:docMk/>
            <pc:sldMk cId="3124766000" sldId="304"/>
            <ac:spMk id="16" creationId="{477FA3D0-2723-3CE2-6945-F3AF98F445EF}"/>
          </ac:spMkLst>
        </pc:spChg>
      </pc:sldChg>
      <pc:sldChg chg="del">
        <pc:chgData name="Louise Coates" userId="1f0024da147eadb2" providerId="LiveId" clId="{1BA1B832-639E-4EB7-81BE-FDA217D5887C}" dt="2024-06-05T09:49:44.132" v="78" actId="47"/>
        <pc:sldMkLst>
          <pc:docMk/>
          <pc:sldMk cId="1403455250" sldId="305"/>
        </pc:sldMkLst>
      </pc:sldChg>
      <pc:sldChg chg="modSp mod">
        <pc:chgData name="Louise Coates" userId="1f0024da147eadb2" providerId="LiveId" clId="{1BA1B832-639E-4EB7-81BE-FDA217D5887C}" dt="2024-06-05T09:55:10.726" v="80" actId="2711"/>
        <pc:sldMkLst>
          <pc:docMk/>
          <pc:sldMk cId="114769864" sldId="306"/>
        </pc:sldMkLst>
        <pc:spChg chg="mod">
          <ac:chgData name="Louise Coates" userId="1f0024da147eadb2" providerId="LiveId" clId="{1BA1B832-639E-4EB7-81BE-FDA217D5887C}" dt="2024-06-05T09:55:10.726" v="80" actId="2711"/>
          <ac:spMkLst>
            <pc:docMk/>
            <pc:sldMk cId="114769864" sldId="306"/>
            <ac:spMk id="2" creationId="{C3A9968B-2619-4F71-AB00-4C493E120805}"/>
          </ac:spMkLst>
        </pc:spChg>
      </pc:sldChg>
      <pc:sldChg chg="modSp mod">
        <pc:chgData name="Louise Coates" userId="1f0024da147eadb2" providerId="LiveId" clId="{1BA1B832-639E-4EB7-81BE-FDA217D5887C}" dt="2024-06-06T08:00:22.276" v="87" actId="20577"/>
        <pc:sldMkLst>
          <pc:docMk/>
          <pc:sldMk cId="1613598062" sldId="307"/>
        </pc:sldMkLst>
        <pc:spChg chg="mod">
          <ac:chgData name="Louise Coates" userId="1f0024da147eadb2" providerId="LiveId" clId="{1BA1B832-639E-4EB7-81BE-FDA217D5887C}" dt="2024-06-06T08:00:22.276" v="87" actId="20577"/>
          <ac:spMkLst>
            <pc:docMk/>
            <pc:sldMk cId="1613598062" sldId="307"/>
            <ac:spMk id="4" creationId="{65DE74E9-AA78-46C1-845A-0B72FA8AF35E}"/>
          </ac:spMkLst>
        </pc:spChg>
      </pc:sldChg>
      <pc:sldChg chg="modSp mod">
        <pc:chgData name="Louise Coates" userId="1f0024da147eadb2" providerId="LiveId" clId="{1BA1B832-639E-4EB7-81BE-FDA217D5887C}" dt="2024-06-06T08:01:17.043" v="100" actId="20577"/>
        <pc:sldMkLst>
          <pc:docMk/>
          <pc:sldMk cId="2227882511" sldId="309"/>
        </pc:sldMkLst>
        <pc:spChg chg="mod">
          <ac:chgData name="Louise Coates" userId="1f0024da147eadb2" providerId="LiveId" clId="{1BA1B832-639E-4EB7-81BE-FDA217D5887C}" dt="2024-06-06T08:01:17.043" v="100" actId="20577"/>
          <ac:spMkLst>
            <pc:docMk/>
            <pc:sldMk cId="2227882511" sldId="309"/>
            <ac:spMk id="3" creationId="{05408798-0DB3-46BF-880E-7BB904D700F6}"/>
          </ac:spMkLst>
        </pc:spChg>
      </pc:sldChg>
      <pc:sldChg chg="del">
        <pc:chgData name="Louise Coates" userId="1f0024da147eadb2" providerId="LiveId" clId="{1BA1B832-639E-4EB7-81BE-FDA217D5887C}" dt="2024-06-05T09:49:44.132" v="78" actId="47"/>
        <pc:sldMkLst>
          <pc:docMk/>
          <pc:sldMk cId="3584772686" sldId="311"/>
        </pc:sldMkLst>
      </pc:sldChg>
      <pc:sldChg chg="del">
        <pc:chgData name="Louise Coates" userId="1f0024da147eadb2" providerId="LiveId" clId="{1BA1B832-639E-4EB7-81BE-FDA217D5887C}" dt="2024-06-05T09:49:44.132" v="78" actId="47"/>
        <pc:sldMkLst>
          <pc:docMk/>
          <pc:sldMk cId="927313156" sldId="312"/>
        </pc:sldMkLst>
      </pc:sldChg>
      <pc:sldChg chg="del">
        <pc:chgData name="Louise Coates" userId="1f0024da147eadb2" providerId="LiveId" clId="{1BA1B832-639E-4EB7-81BE-FDA217D5887C}" dt="2024-06-05T09:49:44.132" v="78" actId="47"/>
        <pc:sldMkLst>
          <pc:docMk/>
          <pc:sldMk cId="2270028676" sldId="313"/>
        </pc:sldMkLst>
      </pc:sldChg>
      <pc:sldChg chg="modSp mod">
        <pc:chgData name="Louise Coates" userId="1f0024da147eadb2" providerId="LiveId" clId="{1BA1B832-639E-4EB7-81BE-FDA217D5887C}" dt="2024-06-06T08:04:26.947" v="115" actId="14100"/>
        <pc:sldMkLst>
          <pc:docMk/>
          <pc:sldMk cId="227685644" sldId="315"/>
        </pc:sldMkLst>
        <pc:spChg chg="mod">
          <ac:chgData name="Louise Coates" userId="1f0024da147eadb2" providerId="LiveId" clId="{1BA1B832-639E-4EB7-81BE-FDA217D5887C}" dt="2024-06-05T09:49:22.225" v="76" actId="1076"/>
          <ac:spMkLst>
            <pc:docMk/>
            <pc:sldMk cId="227685644" sldId="315"/>
            <ac:spMk id="3" creationId="{1DDBBC93-70DF-4E4E-98E3-08124185AB18}"/>
          </ac:spMkLst>
        </pc:spChg>
        <pc:spChg chg="mod">
          <ac:chgData name="Louise Coates" userId="1f0024da147eadb2" providerId="LiveId" clId="{1BA1B832-639E-4EB7-81BE-FDA217D5887C}" dt="2024-06-05T09:49:26.050" v="77" actId="1076"/>
          <ac:spMkLst>
            <pc:docMk/>
            <pc:sldMk cId="227685644" sldId="315"/>
            <ac:spMk id="4" creationId="{65DE74E9-AA78-46C1-845A-0B72FA8AF35E}"/>
          </ac:spMkLst>
        </pc:spChg>
        <pc:spChg chg="mod">
          <ac:chgData name="Louise Coates" userId="1f0024da147eadb2" providerId="LiveId" clId="{1BA1B832-639E-4EB7-81BE-FDA217D5887C}" dt="2024-06-06T08:04:26.947" v="115" actId="14100"/>
          <ac:spMkLst>
            <pc:docMk/>
            <pc:sldMk cId="227685644" sldId="315"/>
            <ac:spMk id="7" creationId="{05C25F72-F9A7-42F9-9720-0801ED77D4D1}"/>
          </ac:spMkLst>
        </pc:spChg>
        <pc:picChg chg="mod">
          <ac:chgData name="Louise Coates" userId="1f0024da147eadb2" providerId="LiveId" clId="{1BA1B832-639E-4EB7-81BE-FDA217D5887C}" dt="2024-06-05T09:49:18.626" v="75" actId="1076"/>
          <ac:picMkLst>
            <pc:docMk/>
            <pc:sldMk cId="227685644" sldId="315"/>
            <ac:picMk id="6" creationId="{4642631A-6ABE-41EA-A308-9CF1230F142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11/06/2024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1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07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30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26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KTjqVdK9d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Up-ZKRhyDO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xilz8KSj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usiclab.chromeexperiments.com/Rhyth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cbkcj6/articles/zp99cj6#zfs4ws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-DHuW1h1wHw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5E4F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sz="5400" spc="400">
                <a:solidFill>
                  <a:schemeClr val="bg1"/>
                </a:solidFill>
              </a:rPr>
              <a:t>Primary live!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4971" y="4700016"/>
            <a:ext cx="7970085" cy="1197864"/>
          </a:xfrm>
        </p:spPr>
        <p:txBody>
          <a:bodyPr rtlCol="0"/>
          <a:lstStyle/>
          <a:p>
            <a:pPr rtl="0"/>
            <a:r>
              <a:rPr lang="en-GB" sz="4000">
                <a:solidFill>
                  <a:schemeClr val="bg1"/>
                </a:solidFill>
              </a:rPr>
              <a:t>FOCUS ON MUSICAL THEATRE</a:t>
            </a:r>
          </a:p>
          <a:p>
            <a:pPr rtl="0"/>
            <a:endParaRPr lang="en-GB"/>
          </a:p>
        </p:txBody>
      </p:sp>
      <p:pic>
        <p:nvPicPr>
          <p:cNvPr id="4" name="Picture 3" descr="A purple and black text&#10;&#10;Description automatically generated">
            <a:extLst>
              <a:ext uri="{FF2B5EF4-FFF2-40B4-BE49-F238E27FC236}">
                <a16:creationId xmlns:a16="http://schemas.microsoft.com/office/drawing/2014/main" id="{F9D6B007-637C-C18F-61E5-61EB40D5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376" y="594360"/>
            <a:ext cx="4691743" cy="18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5E4F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0342" y="429233"/>
            <a:ext cx="7151914" cy="1439527"/>
          </a:xfrm>
        </p:spPr>
        <p:txBody>
          <a:bodyPr rtlCol="0"/>
          <a:lstStyle/>
          <a:p>
            <a:pPr algn="ctr" rtl="0"/>
            <a:r>
              <a:rPr lang="en-US">
                <a:latin typeface="+mn-lt"/>
              </a:rPr>
              <a:t>S</a:t>
            </a:r>
            <a:r>
              <a:rPr lang="en-GB">
                <a:latin typeface="+mn-lt"/>
              </a:rPr>
              <a:t>ONGS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3371" y="2024743"/>
            <a:ext cx="6585857" cy="4593771"/>
          </a:xfrm>
        </p:spPr>
        <p:txBody>
          <a:bodyPr rtlCol="0">
            <a:normAutofit fontScale="92500" lnSpcReduction="20000"/>
          </a:bodyPr>
          <a:lstStyle/>
          <a:p>
            <a:pPr algn="ctr"/>
            <a:r>
              <a:rPr lang="en-GB" sz="24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Rather than just telling a story through words, in a musical, the songs are there to help us understand more about what a character is feeling. </a:t>
            </a:r>
          </a:p>
          <a:p>
            <a:pPr algn="ctr"/>
            <a:endParaRPr lang="en-GB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Listen to Tim Minchin the composer talk about writing the songs in Matilda</a:t>
            </a:r>
          </a:p>
          <a:p>
            <a:pPr algn="ctr">
              <a:lnSpc>
                <a:spcPct val="107000"/>
              </a:lnSpc>
            </a:pPr>
            <a:r>
              <a:rPr lang="en-GB" u="sng">
                <a:solidFill>
                  <a:srgbClr val="467886"/>
                </a:solidFill>
                <a:latin typeface="Aptos" panose="020B0004020202020204" pitchFamily="34" charset="0"/>
                <a:ea typeface="Times New Roman" panose="02020603050405020304" pitchFamily="18" charset="0"/>
                <a:hlinkClick r:id="rId3"/>
              </a:rPr>
              <a:t>Music Tim Minchin - YouTube</a:t>
            </a:r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</a:pPr>
            <a:r>
              <a:rPr lang="en-GB" sz="1400" i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(short version: watch from 6:09 – 9:34)</a:t>
            </a:r>
            <a:endParaRPr lang="en-GB" sz="1400" i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Click the picture to listen to the song’ Revolting Children’ from  Matilda the Musical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GB" sz="1800" b="1" i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What are the children feeling? </a:t>
            </a:r>
          </a:p>
          <a:p>
            <a:pPr algn="ctr"/>
            <a:r>
              <a:rPr lang="en-GB" sz="1800" b="1" i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Can you explain your answer?</a:t>
            </a: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Placeholder 5">
            <a:hlinkClick r:id="rId4"/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/>
          <a:stretch/>
        </p:blipFill>
        <p:spPr>
          <a:xfrm>
            <a:off x="1321228" y="2317786"/>
            <a:ext cx="3707972" cy="3707971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Friday 5</a:t>
            </a:r>
            <a:r>
              <a:rPr lang="en-GB" baseline="30000"/>
              <a:t>th</a:t>
            </a:r>
            <a:r>
              <a:rPr lang="en-GB"/>
              <a:t> July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Focus on musical theatre</a:t>
            </a: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5E4F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" y="413440"/>
            <a:ext cx="9144000" cy="1028917"/>
          </a:xfrm>
        </p:spPr>
        <p:txBody>
          <a:bodyPr rtlCol="0"/>
          <a:lstStyle/>
          <a:p>
            <a:pPr rtl="0"/>
            <a:r>
              <a:rPr lang="en-GB" spc="400">
                <a:latin typeface="+mn-lt"/>
              </a:rPr>
              <a:t>C</a:t>
            </a:r>
            <a:r>
              <a:rPr lang="en-GB" b="1" cap="all" spc="400">
                <a:solidFill>
                  <a:schemeClr val="bg1"/>
                </a:solidFill>
                <a:latin typeface="+mn-lt"/>
              </a:rPr>
              <a:t>OMPOSE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1042219"/>
            <a:ext cx="7143750" cy="4149213"/>
          </a:xfrm>
        </p:spPr>
        <p:txBody>
          <a:bodyPr rtlCol="0">
            <a:normAutofit fontScale="85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groups, write Miss Trunchbull’s </a:t>
            </a:r>
          </a:p>
          <a:p>
            <a:pPr lvl="0">
              <a:lnSpc>
                <a:spcPct val="107000"/>
              </a:lnSpc>
            </a:pPr>
            <a:r>
              <a:rPr lang="en-GB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School March </a:t>
            </a: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children at 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Cruncham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Elementary School </a:t>
            </a:r>
          </a:p>
          <a:p>
            <a:pPr lvl="0">
              <a:lnSpc>
                <a:spcPct val="107000"/>
              </a:lnSpc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walk into their classrooms. </a:t>
            </a:r>
          </a:p>
          <a:p>
            <a:pPr lvl="0">
              <a:lnSpc>
                <a:spcPct val="107000"/>
              </a:lnSpc>
            </a:pPr>
            <a:endParaRPr lang="en-GB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GB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will:</a:t>
            </a:r>
          </a:p>
          <a:p>
            <a:pPr lvl="0">
              <a:lnSpc>
                <a:spcPct val="107000"/>
              </a:lnSpc>
            </a:pPr>
            <a:r>
              <a:rPr lang="en-GB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CREATE A RHYTHM</a:t>
            </a:r>
          </a:p>
          <a:p>
            <a:pPr lvl="0">
              <a:lnSpc>
                <a:spcPct val="107000"/>
              </a:lnSpc>
            </a:pPr>
            <a:r>
              <a:rPr lang="en-GB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WRITE A MELODY</a:t>
            </a:r>
          </a:p>
          <a:p>
            <a:pPr lvl="0">
              <a:lnSpc>
                <a:spcPct val="107000"/>
              </a:lnSpc>
            </a:pPr>
            <a:r>
              <a:rPr lang="en-GB" sz="22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if you’re feeling really confident…</a:t>
            </a:r>
          </a:p>
          <a:p>
            <a:pPr lvl="0">
              <a:lnSpc>
                <a:spcPct val="107000"/>
              </a:lnSpc>
            </a:pPr>
            <a:r>
              <a:rPr lang="en-GB" sz="22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PLAY WITH DIFFERENT DYNNAMICS AND TEMPO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GB" sz="1800" kern="100" dirty="0"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ardrop 3">
            <a:extLst>
              <a:ext uri="{FF2B5EF4-FFF2-40B4-BE49-F238E27FC236}">
                <a16:creationId xmlns:a16="http://schemas.microsoft.com/office/drawing/2014/main" id="{A1FBDCCF-39F2-C5E5-BBE1-8B122FB4AFC4}"/>
              </a:ext>
            </a:extLst>
          </p:cNvPr>
          <p:cNvSpPr/>
          <p:nvPr/>
        </p:nvSpPr>
        <p:spPr>
          <a:xfrm>
            <a:off x="8518071" y="658368"/>
            <a:ext cx="2759529" cy="2476717"/>
          </a:xfrm>
          <a:prstGeom prst="teardrop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</a:pP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Listen to this </a:t>
            </a:r>
          </a:p>
          <a:p>
            <a:pPr lvl="0" algn="ctr">
              <a:lnSpc>
                <a:spcPct val="107000"/>
              </a:lnSpc>
            </a:pP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MARCH</a:t>
            </a: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 inspiration:</a:t>
            </a:r>
            <a:endParaRPr lang="en-GB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FCD99-14B0-DAEC-DEB3-4D47549661A4}"/>
              </a:ext>
            </a:extLst>
          </p:cNvPr>
          <p:cNvSpPr/>
          <p:nvPr/>
        </p:nvSpPr>
        <p:spPr>
          <a:xfrm>
            <a:off x="963385" y="5378244"/>
            <a:ext cx="10265229" cy="94389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3200" i="1" kern="100" dirty="0">
                <a:effectLst/>
                <a:latin typeface="Cavolini" panose="03000502040302020204" pitchFamily="66" charset="0"/>
                <a:ea typeface="Aptos" panose="020B0004020202020204" pitchFamily="34" charset="0"/>
                <a:cs typeface="Cavolini" panose="03000502040302020204" pitchFamily="66" charset="0"/>
              </a:rPr>
              <a:t>Remember the Headmistress is very mean!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endParaRPr lang="en-GB" sz="1200" b="1" i="1" kern="100" dirty="0">
              <a:effectLst/>
              <a:latin typeface="Cavolini" panose="03000502040302020204" pitchFamily="66" charset="0"/>
              <a:ea typeface="Aptos" panose="020B000402020202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5400"/>
              <a:t>Rhythm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06462D-30D8-21B9-AD79-BE51158BE61D}"/>
              </a:ext>
            </a:extLst>
          </p:cNvPr>
          <p:cNvSpPr txBox="1"/>
          <p:nvPr/>
        </p:nvSpPr>
        <p:spPr>
          <a:xfrm>
            <a:off x="870854" y="1524000"/>
            <a:ext cx="361405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800"/>
              <a:t>Use percussion instruments to create your marching </a:t>
            </a:r>
            <a:r>
              <a:rPr lang="en-US" sz="2800" b="1"/>
              <a:t>rhythm</a:t>
            </a:r>
          </a:p>
          <a:p>
            <a:endParaRPr lang="en-US"/>
          </a:p>
          <a:p>
            <a:endParaRPr lang="en-US"/>
          </a:p>
          <a:p>
            <a:endParaRPr lang="en-US" i="1"/>
          </a:p>
          <a:p>
            <a:endParaRPr lang="en-US" i="1"/>
          </a:p>
          <a:p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Click on the picture to use Google’s Chrome Music Lab </a:t>
            </a:r>
          </a:p>
          <a:p>
            <a:r>
              <a:rPr lang="en-US" i="1">
                <a:solidFill>
                  <a:schemeClr val="accent1">
                    <a:lumMod val="75000"/>
                  </a:schemeClr>
                </a:solidFill>
              </a:rPr>
              <a:t>to experiment  </a:t>
            </a:r>
          </a:p>
          <a:p>
            <a:endParaRPr lang="en-US"/>
          </a:p>
          <a:p>
            <a:endParaRPr lang="en-GB"/>
          </a:p>
        </p:txBody>
      </p:sp>
      <p:pic>
        <p:nvPicPr>
          <p:cNvPr id="10" name="Content Placeholder 9" descr="A screenshot of a cartoon monkey playing drum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4B72745-1CE5-23F0-7F42-9A202C2CBB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0776" y="653143"/>
            <a:ext cx="5810624" cy="5262563"/>
          </a:xfr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900EA3EA-5DC4-1377-27C9-B6E1CFAF9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85345" y="51230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5" y="369723"/>
            <a:ext cx="4434840" cy="813381"/>
          </a:xfrm>
        </p:spPr>
        <p:txBody>
          <a:bodyPr rtlCol="0"/>
          <a:lstStyle/>
          <a:p>
            <a:pPr algn="ctr" rtl="0"/>
            <a:r>
              <a:rPr lang="en-GB" sz="3600" dirty="0"/>
              <a:t>Melody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2431" y="1377042"/>
            <a:ext cx="4853288" cy="5188350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Use your keyboard / glockenspiel or xylophone to c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reate a </a:t>
            </a:r>
            <a:r>
              <a:rPr lang="en-GB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melody</a:t>
            </a:r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ecide on a short melody which conveys the correct emotion.</a:t>
            </a:r>
          </a:p>
          <a:p>
            <a:pPr algn="ctr"/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What pitch will you </a:t>
            </a:r>
            <a:r>
              <a:rPr lang="en-GB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choose?</a:t>
            </a:r>
          </a:p>
          <a:p>
            <a:pPr algn="ctr"/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(h</a:t>
            </a:r>
            <a:r>
              <a:rPr lang="en-GB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igh notes or low notes?)</a:t>
            </a:r>
          </a:p>
          <a:p>
            <a:pPr algn="ctr"/>
            <a:endParaRPr lang="en-GB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GB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KS2 Extension: create an </a:t>
            </a:r>
            <a:r>
              <a:rPr lang="en-GB" sz="2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ostinato</a:t>
            </a:r>
            <a:r>
              <a:rPr lang="en-GB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	 </a:t>
            </a:r>
          </a:p>
          <a:p>
            <a:pPr algn="ctr">
              <a:spcBef>
                <a:spcPts val="0"/>
              </a:spcBef>
            </a:pPr>
            <a:r>
              <a:rPr lang="en-GB" sz="2600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(a repeating pattern) </a:t>
            </a:r>
          </a:p>
          <a:p>
            <a:pPr>
              <a:spcBef>
                <a:spcPts val="0"/>
              </a:spcBef>
            </a:pPr>
            <a:endParaRPr lang="en-GB" sz="2300" kern="100" dirty="0">
              <a:solidFill>
                <a:schemeClr val="accent3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GB" sz="2300" kern="100" dirty="0">
              <a:solidFill>
                <a:schemeClr val="accent3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GB" sz="1600" i="1" kern="1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Here is </a:t>
            </a:r>
            <a:r>
              <a:rPr lang="en-GB" sz="1600" i="1" kern="100" dirty="0">
                <a:solidFill>
                  <a:schemeClr val="accent3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example of a famous </a:t>
            </a:r>
            <a:r>
              <a:rPr lang="en-GB" sz="1600" i="1" kern="100" dirty="0">
                <a:solidFill>
                  <a:schemeClr val="accent3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ostinato</a:t>
            </a:r>
          </a:p>
          <a:p>
            <a:endParaRPr lang="en-GB" sz="23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6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rtl="0"/>
            <a:endParaRPr lang="en-GB" sz="1800" dirty="0"/>
          </a:p>
        </p:txBody>
      </p:sp>
      <p:pic>
        <p:nvPicPr>
          <p:cNvPr id="8" name="Picture Placeholder 7">
            <a:hlinkClick r:id="rId3"/>
            <a:extLst>
              <a:ext uri="{FF2B5EF4-FFF2-40B4-BE49-F238E27FC236}">
                <a16:creationId xmlns:a16="http://schemas.microsoft.com/office/drawing/2014/main" id="{8DD372BB-220C-48D2-B19A-562BE88C21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370552" y="584872"/>
            <a:ext cx="4985222" cy="5980520"/>
          </a:xfr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FOCUS ON MUSICAL THEATRE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73B9E-07B0-EC81-C4C5-DD88C9F82445}"/>
              </a:ext>
            </a:extLst>
          </p:cNvPr>
          <p:cNvSpPr txBox="1"/>
          <p:nvPr/>
        </p:nvSpPr>
        <p:spPr>
          <a:xfrm>
            <a:off x="283464" y="185057"/>
            <a:ext cx="526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Visit this BBC Bitesize page to find out more…</a:t>
            </a:r>
            <a:endParaRPr lang="en-GB"/>
          </a:p>
        </p:txBody>
      </p:sp>
      <p:pic>
        <p:nvPicPr>
          <p:cNvPr id="6" name="Picture 5" descr="A cover of a music album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66505A8F-B41F-F075-102C-C80BA69BF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7430" y="5801032"/>
            <a:ext cx="841856" cy="6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39" y="478679"/>
            <a:ext cx="5157787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en-GB" sz="5400"/>
              <a:t>Dynamics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8044" y="2242457"/>
            <a:ext cx="4549775" cy="3947206"/>
          </a:xfrm>
        </p:spPr>
        <p:txBody>
          <a:bodyPr rtlCol="0"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400" b="1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you choose to play 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400" b="1" i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quietly or loudly?</a:t>
            </a: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</a:t>
            </a:r>
            <a:r>
              <a:rPr lang="en-GB" sz="18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 both</a:t>
            </a:r>
            <a:r>
              <a:rPr lang="en-GB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then try playing some parts quietly and some parts loudly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27168" y="1685904"/>
            <a:ext cx="4572182" cy="2918345"/>
          </a:xfrm>
        </p:spPr>
        <p:txBody>
          <a:bodyPr rtlCol="0">
            <a:normAutofit/>
          </a:bodyPr>
          <a:lstStyle/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GB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Will you choose to play 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r>
              <a:rPr lang="en-GB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GB" sz="24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ast or slow?</a:t>
            </a:r>
          </a:p>
          <a:p>
            <a:pPr marL="0" lvl="0" indent="0" algn="ctr">
              <a:lnSpc>
                <a:spcPct val="107000"/>
              </a:lnSpc>
              <a:spcBef>
                <a:spcPts val="0"/>
              </a:spcBef>
              <a:buNone/>
            </a:pPr>
            <a:endParaRPr lang="en-GB" sz="24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 </a:t>
            </a:r>
            <a:r>
              <a:rPr lang="en-GB" sz="1800" b="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 both</a:t>
            </a:r>
            <a:r>
              <a:rPr lang="en-GB" sz="18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then try playing some parts fast and some parts slow</a:t>
            </a:r>
          </a:p>
          <a:p>
            <a:pPr rtl="0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B0B31A0-DBC2-4999-598A-FD640A060D49}"/>
              </a:ext>
            </a:extLst>
          </p:cNvPr>
          <p:cNvSpPr txBox="1">
            <a:spLocks/>
          </p:cNvSpPr>
          <p:nvPr/>
        </p:nvSpPr>
        <p:spPr>
          <a:xfrm>
            <a:off x="6413609" y="521129"/>
            <a:ext cx="51577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dirty="0"/>
              <a:t>Tempo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596A56-AA25-6515-72F7-A85F5E2805E3}"/>
              </a:ext>
            </a:extLst>
          </p:cNvPr>
          <p:cNvGrpSpPr/>
          <p:nvPr/>
        </p:nvGrpSpPr>
        <p:grpSpPr>
          <a:xfrm>
            <a:off x="2425068" y="5064133"/>
            <a:ext cx="2079337" cy="687315"/>
            <a:chOff x="39793" y="3422818"/>
            <a:chExt cx="2079337" cy="687315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D136550-9EDC-0A29-1817-24E352D09647}"/>
                </a:ext>
              </a:extLst>
            </p:cNvPr>
            <p:cNvSpPr/>
            <p:nvPr/>
          </p:nvSpPr>
          <p:spPr>
            <a:xfrm>
              <a:off x="56187" y="3422818"/>
              <a:ext cx="2062943" cy="662940"/>
            </a:xfrm>
            <a:prstGeom prst="homePlate">
              <a:avLst>
                <a:gd name="adj" fmla="val 25000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AC05448F-5E6C-2987-AA9D-1C666AAF351B}"/>
                </a:ext>
              </a:extLst>
            </p:cNvPr>
            <p:cNvSpPr txBox="1"/>
            <p:nvPr/>
          </p:nvSpPr>
          <p:spPr>
            <a:xfrm>
              <a:off x="39793" y="3447193"/>
              <a:ext cx="1980076" cy="662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rtlCol="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2400" kern="1200" noProof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7EDD8E-A57E-C7C8-1E96-20E586A3ADFF}"/>
              </a:ext>
            </a:extLst>
          </p:cNvPr>
          <p:cNvGrpSpPr/>
          <p:nvPr/>
        </p:nvGrpSpPr>
        <p:grpSpPr>
          <a:xfrm>
            <a:off x="8181788" y="4914584"/>
            <a:ext cx="2062943" cy="662940"/>
            <a:chOff x="3921528" y="2872740"/>
            <a:chExt cx="2062943" cy="662940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D1F122B1-1201-2483-8649-1EF65A6765CB}"/>
                </a:ext>
              </a:extLst>
            </p:cNvPr>
            <p:cNvSpPr/>
            <p:nvPr/>
          </p:nvSpPr>
          <p:spPr>
            <a:xfrm>
              <a:off x="3921528" y="2872740"/>
              <a:ext cx="2062943" cy="662940"/>
            </a:xfrm>
            <a:prstGeom prst="chevron">
              <a:avLst>
                <a:gd name="adj" fmla="val 25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Arrow: Chevron 4">
              <a:extLst>
                <a:ext uri="{FF2B5EF4-FFF2-40B4-BE49-F238E27FC236}">
                  <a16:creationId xmlns:a16="http://schemas.microsoft.com/office/drawing/2014/main" id="{5AAE4BD0-3CFF-9FCC-7A41-BF37AE03AB9D}"/>
                </a:ext>
              </a:extLst>
            </p:cNvPr>
            <p:cNvSpPr txBox="1"/>
            <p:nvPr/>
          </p:nvSpPr>
          <p:spPr>
            <a:xfrm>
              <a:off x="4087263" y="2872740"/>
              <a:ext cx="1731473" cy="662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0" tIns="203200" rIns="101600" bIns="203200" numCol="1" spcCol="1270" rtlCol="0" anchor="ctr" anchorCtr="0">
              <a:noAutofit/>
            </a:bodyPr>
            <a:lstStyle/>
            <a:p>
              <a:pPr marL="0" lvl="0" indent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noProof="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77FA3D0-2723-3CE2-6945-F3AF98F445EF}"/>
              </a:ext>
            </a:extLst>
          </p:cNvPr>
          <p:cNvSpPr txBox="1"/>
          <p:nvPr/>
        </p:nvSpPr>
        <p:spPr>
          <a:xfrm rot="20585978">
            <a:off x="1053327" y="5116030"/>
            <a:ext cx="137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quiet</a:t>
            </a:r>
            <a:endParaRPr lang="en-GB" sz="3200" i="1">
              <a:solidFill>
                <a:schemeClr val="accent2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DD337-2D94-FE5D-FE06-BDF5DFB27C1E}"/>
              </a:ext>
            </a:extLst>
          </p:cNvPr>
          <p:cNvSpPr txBox="1"/>
          <p:nvPr/>
        </p:nvSpPr>
        <p:spPr>
          <a:xfrm rot="20493745">
            <a:off x="4464567" y="4953667"/>
            <a:ext cx="128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chemeClr val="accent2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</a:t>
            </a:r>
            <a:endParaRPr lang="en-GB" sz="3200" i="1">
              <a:solidFill>
                <a:schemeClr val="accent2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AC372E-9D8F-F325-D04A-5D62A3725A82}"/>
              </a:ext>
            </a:extLst>
          </p:cNvPr>
          <p:cNvSpPr txBox="1"/>
          <p:nvPr/>
        </p:nvSpPr>
        <p:spPr>
          <a:xfrm rot="20585978">
            <a:off x="7187828" y="4992121"/>
            <a:ext cx="128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fast</a:t>
            </a:r>
            <a:endParaRPr lang="en-GB" sz="3200" i="1" dirty="0">
              <a:solidFill>
                <a:schemeClr val="accent3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E6FDFB-BD2D-12AB-1140-5A07A009353B}"/>
              </a:ext>
            </a:extLst>
          </p:cNvPr>
          <p:cNvSpPr txBox="1"/>
          <p:nvPr/>
        </p:nvSpPr>
        <p:spPr>
          <a:xfrm rot="20585978">
            <a:off x="10226452" y="4818197"/>
            <a:ext cx="128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3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slow</a:t>
            </a:r>
            <a:endParaRPr lang="en-GB" sz="3200" i="1" dirty="0">
              <a:solidFill>
                <a:schemeClr val="accent3">
                  <a:lumMod val="7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5E4F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3371" y="397346"/>
            <a:ext cx="7151914" cy="1439527"/>
          </a:xfrm>
        </p:spPr>
        <p:txBody>
          <a:bodyPr rtlCol="0">
            <a:normAutofit/>
          </a:bodyPr>
          <a:lstStyle/>
          <a:p>
            <a:pPr algn="ctr" rtl="0"/>
            <a:r>
              <a:rPr lang="en-US">
                <a:latin typeface="+mn-lt"/>
              </a:rPr>
              <a:t>PERFORM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399" y="2024743"/>
            <a:ext cx="6585857" cy="4593771"/>
          </a:xfrm>
        </p:spPr>
        <p:txBody>
          <a:bodyPr rtlCol="0">
            <a:normAutofit/>
          </a:bodyPr>
          <a:lstStyle/>
          <a:p>
            <a:pPr algn="ctr"/>
            <a:endParaRPr lang="en-GB" sz="24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n-GB" sz="240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GB" sz="24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Perform your </a:t>
            </a:r>
            <a:r>
              <a:rPr lang="en-GB" sz="2400">
                <a:latin typeface="Aptos" panose="020B0004020202020204" pitchFamily="34" charset="0"/>
                <a:ea typeface="Times New Roman" panose="02020603050405020304" pitchFamily="18" charset="0"/>
              </a:rPr>
              <a:t>S</a:t>
            </a:r>
            <a:r>
              <a:rPr lang="en-GB" sz="24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chool </a:t>
            </a:r>
            <a:r>
              <a:rPr lang="en-GB" sz="2400">
                <a:latin typeface="Aptos" panose="020B0004020202020204" pitchFamily="34" charset="0"/>
                <a:ea typeface="Times New Roman" panose="02020603050405020304" pitchFamily="18" charset="0"/>
              </a:rPr>
              <a:t>M</a:t>
            </a:r>
            <a:r>
              <a:rPr lang="en-GB" sz="240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arch!</a:t>
            </a:r>
          </a:p>
          <a:p>
            <a:pPr algn="ctr"/>
            <a:endParaRPr lang="en-GB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endParaRPr lang="en-GB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1194598" y="1033609"/>
            <a:ext cx="5258336" cy="5258334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7" y="201168"/>
            <a:ext cx="4545003" cy="365125"/>
          </a:xfrm>
        </p:spPr>
        <p:txBody>
          <a:bodyPr rtlCol="0"/>
          <a:lstStyle/>
          <a:p>
            <a:pPr rtl="0"/>
            <a:r>
              <a:rPr lang="en-GB"/>
              <a:t>Primary live Friday 5</a:t>
            </a:r>
            <a:r>
              <a:rPr lang="en-GB" baseline="30000"/>
              <a:t>th</a:t>
            </a:r>
            <a:r>
              <a:rPr lang="en-GB"/>
              <a:t> July 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DFC2F-FF0A-4EC9-A0BB-0AA2B1E6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/>
              <a:t>Focus on musical theatre</a:t>
            </a:r>
          </a:p>
        </p:txBody>
      </p:sp>
    </p:spTree>
    <p:extLst>
      <p:ext uri="{BB962C8B-B14F-4D97-AF65-F5344CB8AC3E}">
        <p14:creationId xmlns:p14="http://schemas.microsoft.com/office/powerpoint/2010/main" val="22768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C444A-8830-406B-6681-F3ECEBB2AD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PrimaRy</a:t>
            </a:r>
            <a:r>
              <a:rPr lang="en-US" dirty="0"/>
              <a:t> Live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FC7E6-BFED-BB25-EEE6-01FE7563A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association with</a:t>
            </a:r>
          </a:p>
          <a:p>
            <a:endParaRPr lang="en-GB" dirty="0"/>
          </a:p>
        </p:txBody>
      </p:sp>
      <p:pic>
        <p:nvPicPr>
          <p:cNvPr id="5" name="Image 3" descr="A purple and black logo&#10;&#10;Description automatically generated">
            <a:extLst>
              <a:ext uri="{FF2B5EF4-FFF2-40B4-BE49-F238E27FC236}">
                <a16:creationId xmlns:a16="http://schemas.microsoft.com/office/drawing/2014/main" id="{979DE037-3093-348F-3D29-A981535427CB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426" y="5177183"/>
            <a:ext cx="1929765" cy="550545"/>
          </a:xfrm>
          <a:prstGeom prst="rect">
            <a:avLst/>
          </a:prstGeom>
        </p:spPr>
      </p:pic>
      <p:pic>
        <p:nvPicPr>
          <p:cNvPr id="6" name="Imag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3C8821C-714F-8510-8A45-C27EBA9D4A31}"/>
              </a:ext>
            </a:extLst>
          </p:cNvPr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6665" y="3884866"/>
            <a:ext cx="2058670" cy="375920"/>
          </a:xfrm>
          <a:prstGeom prst="rect">
            <a:avLst/>
          </a:prstGeom>
        </p:spPr>
      </p:pic>
      <p:pic>
        <p:nvPicPr>
          <p:cNvPr id="7" name="Image 2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FA1D74F7-6D4E-E1E8-CDB4-BFBF3475C112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108" y="5076735"/>
            <a:ext cx="2023110" cy="636450"/>
          </a:xfrm>
          <a:prstGeom prst="rect">
            <a:avLst/>
          </a:prstGeom>
        </p:spPr>
      </p:pic>
      <p:pic>
        <p:nvPicPr>
          <p:cNvPr id="4" name="Picture 3" descr="A purple and black text&#10;&#10;Description automatically generated">
            <a:extLst>
              <a:ext uri="{FF2B5EF4-FFF2-40B4-BE49-F238E27FC236}">
                <a16:creationId xmlns:a16="http://schemas.microsoft.com/office/drawing/2014/main" id="{922A6096-CF28-2DE9-101C-49FC124FE6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475" y="1008024"/>
            <a:ext cx="4691743" cy="18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830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87E4C30C729499DF13E39EC647F9E" ma:contentTypeVersion="21" ma:contentTypeDescription="Create a new document." ma:contentTypeScope="" ma:versionID="b7f49527966edce1309ef2d52bdf5a88">
  <xsd:schema xmlns:xsd="http://www.w3.org/2001/XMLSchema" xmlns:xs="http://www.w3.org/2001/XMLSchema" xmlns:p="http://schemas.microsoft.com/office/2006/metadata/properties" xmlns:ns1="http://schemas.microsoft.com/sharepoint/v3" xmlns:ns2="6c855453-c1b1-48c4-a316-71587c5a0d29" xmlns:ns3="a040f744-7aa9-4da2-b732-56d19a0f4d3b" targetNamespace="http://schemas.microsoft.com/office/2006/metadata/properties" ma:root="true" ma:fieldsID="f51dc57875e3b771280f832ba15b104e" ns1:_="" ns2:_="" ns3:_="">
    <xsd:import namespace="http://schemas.microsoft.com/sharepoint/v3"/>
    <xsd:import namespace="6c855453-c1b1-48c4-a316-71587c5a0d29"/>
    <xsd:import namespace="a040f744-7aa9-4da2-b732-56d19a0f4d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55453-c1b1-48c4-a316-71587c5a0d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4d3a728-9092-49bc-a2fb-a25759ef2110}" ma:internalName="TaxCatchAll" ma:showField="CatchAllData" ma:web="6c855453-c1b1-48c4-a316-71587c5a0d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0f744-7aa9-4da2-b732-56d19a0f4d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2c488a9-04fb-4030-825d-ff02bdec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a040f744-7aa9-4da2-b732-56d19a0f4d3b" xsi:nil="true"/>
    <_ip_UnifiedCompliancePolicyUIAction xmlns="http://schemas.microsoft.com/sharepoint/v3" xsi:nil="true"/>
    <_ip_UnifiedCompliancePolicyProperties xmlns="http://schemas.microsoft.com/sharepoint/v3" xsi:nil="true"/>
    <TaxCatchAll xmlns="6c855453-c1b1-48c4-a316-71587c5a0d29" xsi:nil="true"/>
    <lcf76f155ced4ddcb4097134ff3c332f xmlns="a040f744-7aa9-4da2-b732-56d19a0f4d3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4DEDC5-B35F-4734-BAE9-0F7131B411C7}">
  <ds:schemaRefs>
    <ds:schemaRef ds:uri="6c855453-c1b1-48c4-a316-71587c5a0d29"/>
    <ds:schemaRef ds:uri="a040f744-7aa9-4da2-b732-56d19a0f4d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a040f744-7aa9-4da2-b732-56d19a0f4d3b"/>
    <ds:schemaRef ds:uri="6c855453-c1b1-48c4-a316-71587c5a0d29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{C709FC75-9B7E-4E51-A6B8-509025AD87C8}tf89338750_win32</Template>
  <TotalTime>0</TotalTime>
  <Words>338</Words>
  <Application>Microsoft Office PowerPoint</Application>
  <PresentationFormat>Widescreen</PresentationFormat>
  <Paragraphs>88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Arial</vt:lpstr>
      <vt:lpstr>Calibri</vt:lpstr>
      <vt:lpstr>Cavolini</vt:lpstr>
      <vt:lpstr>Symbol</vt:lpstr>
      <vt:lpstr>Times New Roman</vt:lpstr>
      <vt:lpstr>Univers</vt:lpstr>
      <vt:lpstr>GradientUnivers</vt:lpstr>
      <vt:lpstr>Primary live!</vt:lpstr>
      <vt:lpstr>SONGS</vt:lpstr>
      <vt:lpstr>COMPOSE</vt:lpstr>
      <vt:lpstr>Rhythm</vt:lpstr>
      <vt:lpstr>Melody</vt:lpstr>
      <vt:lpstr>Dynamics</vt:lpstr>
      <vt:lpstr>PERFORM</vt:lpstr>
      <vt:lpstr>PrimaRy Live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live!</dc:title>
  <dc:creator>Louise Coates</dc:creator>
  <cp:lastModifiedBy>Louise Coates</cp:lastModifiedBy>
  <cp:revision>1</cp:revision>
  <dcterms:created xsi:type="dcterms:W3CDTF">2024-06-05T05:53:24Z</dcterms:created>
  <dcterms:modified xsi:type="dcterms:W3CDTF">2024-06-11T13:58:03Z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0x010100F2A87E4C30C729499DF13E39EC647F9E</vt:lpwstr>
  </property>
  <property fmtid="{D5CDD505-2E9C-101B-9397-08002B2CF9AE}" pid="3" name="MediaServiceImageTags">
    <vt:lpwstr/>
  </property>
</Properties>
</file>