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14"/>
  </p:notesMasterIdLst>
  <p:handoutMasterIdLst>
    <p:handoutMasterId r:id="rId15"/>
  </p:handoutMasterIdLst>
  <p:sldIdLst>
    <p:sldId id="306" r:id="rId5"/>
    <p:sldId id="317" r:id="rId6"/>
    <p:sldId id="315" r:id="rId7"/>
    <p:sldId id="311" r:id="rId8"/>
    <p:sldId id="304" r:id="rId9"/>
    <p:sldId id="308" r:id="rId10"/>
    <p:sldId id="295" r:id="rId11"/>
    <p:sldId id="303" r:id="rId12"/>
    <p:sldId id="314" r:id="rId13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E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86C606-D02D-4E5B-B02B-FD3B9045F6D9}" v="1" dt="2024-06-11T11:12:41.1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967" autoAdjust="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-481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79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 Gardner" userId="474b4c7b-a40a-4c9d-8b07-3247232bf73c" providerId="ADAL" clId="{AC7A57BB-0233-47D8-8369-BC68243B5632}"/>
    <pc:docChg chg="modSld sldOrd">
      <pc:chgData name="Kate Gardner" userId="474b4c7b-a40a-4c9d-8b07-3247232bf73c" providerId="ADAL" clId="{AC7A57BB-0233-47D8-8369-BC68243B5632}" dt="2024-06-06T12:46:26.069" v="1"/>
      <pc:docMkLst>
        <pc:docMk/>
      </pc:docMkLst>
      <pc:sldChg chg="ord">
        <pc:chgData name="Kate Gardner" userId="474b4c7b-a40a-4c9d-8b07-3247232bf73c" providerId="ADAL" clId="{AC7A57BB-0233-47D8-8369-BC68243B5632}" dt="2024-06-06T12:46:26.069" v="1"/>
        <pc:sldMkLst>
          <pc:docMk/>
          <pc:sldMk cId="3124766000" sldId="304"/>
        </pc:sldMkLst>
      </pc:sldChg>
    </pc:docChg>
  </pc:docChgLst>
  <pc:docChgLst>
    <pc:chgData name="Louise Coates" userId="1f0024da147eadb2" providerId="LiveId" clId="{7772AA1D-AE65-43B3-9B2E-51CE6A166BEE}"/>
    <pc:docChg chg="undo custSel modSld">
      <pc:chgData name="Louise Coates" userId="1f0024da147eadb2" providerId="LiveId" clId="{7772AA1D-AE65-43B3-9B2E-51CE6A166BEE}" dt="2024-06-06T07:53:45.250" v="1018" actId="20577"/>
      <pc:docMkLst>
        <pc:docMk/>
      </pc:docMkLst>
      <pc:sldChg chg="addSp modSp mod">
        <pc:chgData name="Louise Coates" userId="1f0024da147eadb2" providerId="LiveId" clId="{7772AA1D-AE65-43B3-9B2E-51CE6A166BEE}" dt="2024-06-04T14:55:58" v="1011" actId="1076"/>
        <pc:sldMkLst>
          <pc:docMk/>
          <pc:sldMk cId="277827655" sldId="295"/>
        </pc:sldMkLst>
        <pc:spChg chg="mod">
          <ac:chgData name="Louise Coates" userId="1f0024da147eadb2" providerId="LiveId" clId="{7772AA1D-AE65-43B3-9B2E-51CE6A166BEE}" dt="2024-06-04T13:53:57.096" v="135" actId="1035"/>
          <ac:spMkLst>
            <pc:docMk/>
            <pc:sldMk cId="277827655" sldId="295"/>
            <ac:spMk id="2" creationId="{D3C2291D-0A15-3288-80E2-0E1AD14A0FB3}"/>
          </ac:spMkLst>
        </pc:spChg>
        <pc:spChg chg="mod">
          <ac:chgData name="Louise Coates" userId="1f0024da147eadb2" providerId="LiveId" clId="{7772AA1D-AE65-43B3-9B2E-51CE6A166BEE}" dt="2024-06-04T14:55:16.562" v="1007" actId="20577"/>
          <ac:spMkLst>
            <pc:docMk/>
            <pc:sldMk cId="277827655" sldId="295"/>
            <ac:spMk id="4" creationId="{55E27C7C-4B68-4BBC-BF36-8959D8493E4A}"/>
          </ac:spMkLst>
        </pc:spChg>
        <pc:graphicFrameChg chg="mod">
          <ac:chgData name="Louise Coates" userId="1f0024da147eadb2" providerId="LiveId" clId="{7772AA1D-AE65-43B3-9B2E-51CE6A166BEE}" dt="2024-06-04T14:55:49.975" v="1008" actId="1076"/>
          <ac:graphicFrameMkLst>
            <pc:docMk/>
            <pc:sldMk cId="277827655" sldId="295"/>
            <ac:graphicFrameMk id="5" creationId="{709A0DA2-E530-420B-ACE1-7D645AE7D06B}"/>
          </ac:graphicFrameMkLst>
        </pc:graphicFrameChg>
        <pc:picChg chg="add mod">
          <ac:chgData name="Louise Coates" userId="1f0024da147eadb2" providerId="LiveId" clId="{7772AA1D-AE65-43B3-9B2E-51CE6A166BEE}" dt="2024-06-04T14:55:52.143" v="1009" actId="1076"/>
          <ac:picMkLst>
            <pc:docMk/>
            <pc:sldMk cId="277827655" sldId="295"/>
            <ac:picMk id="6" creationId="{EA27B51E-EA44-D9E3-942F-11CB0DAB2161}"/>
          </ac:picMkLst>
        </pc:picChg>
        <pc:picChg chg="add mod">
          <ac:chgData name="Louise Coates" userId="1f0024da147eadb2" providerId="LiveId" clId="{7772AA1D-AE65-43B3-9B2E-51CE6A166BEE}" dt="2024-06-04T14:55:55.103" v="1010" actId="1076"/>
          <ac:picMkLst>
            <pc:docMk/>
            <pc:sldMk cId="277827655" sldId="295"/>
            <ac:picMk id="7" creationId="{5F83032B-067D-C7BC-9D0B-C7D97B063DA8}"/>
          </ac:picMkLst>
        </pc:picChg>
        <pc:picChg chg="add mod">
          <ac:chgData name="Louise Coates" userId="1f0024da147eadb2" providerId="LiveId" clId="{7772AA1D-AE65-43B3-9B2E-51CE6A166BEE}" dt="2024-06-04T14:55:58" v="1011" actId="1076"/>
          <ac:picMkLst>
            <pc:docMk/>
            <pc:sldMk cId="277827655" sldId="295"/>
            <ac:picMk id="9" creationId="{DF0984C6-2F33-1292-EC32-1515A0936EF4}"/>
          </ac:picMkLst>
        </pc:picChg>
      </pc:sldChg>
      <pc:sldChg chg="addSp delSp modSp mod">
        <pc:chgData name="Louise Coates" userId="1f0024da147eadb2" providerId="LiveId" clId="{7772AA1D-AE65-43B3-9B2E-51CE6A166BEE}" dt="2024-06-04T14:53:22.654" v="1001" actId="1076"/>
        <pc:sldMkLst>
          <pc:docMk/>
          <pc:sldMk cId="3159288639" sldId="303"/>
        </pc:sldMkLst>
        <pc:spChg chg="mod">
          <ac:chgData name="Louise Coates" userId="1f0024da147eadb2" providerId="LiveId" clId="{7772AA1D-AE65-43B3-9B2E-51CE6A166BEE}" dt="2024-06-04T14:31:18.826" v="448" actId="20577"/>
          <ac:spMkLst>
            <pc:docMk/>
            <pc:sldMk cId="3159288639" sldId="303"/>
            <ac:spMk id="2" creationId="{66485278-3D07-466F-8351-667A2EBEABB8}"/>
          </ac:spMkLst>
        </pc:spChg>
        <pc:spChg chg="del mod">
          <ac:chgData name="Louise Coates" userId="1f0024da147eadb2" providerId="LiveId" clId="{7772AA1D-AE65-43B3-9B2E-51CE6A166BEE}" dt="2024-06-04T13:55:17.222" v="155" actId="478"/>
          <ac:spMkLst>
            <pc:docMk/>
            <pc:sldMk cId="3159288639" sldId="303"/>
            <ac:spMk id="3" creationId="{4891AA55-E903-55C7-A3AC-21768DA7C0B7}"/>
          </ac:spMkLst>
        </pc:spChg>
        <pc:spChg chg="del">
          <ac:chgData name="Louise Coates" userId="1f0024da147eadb2" providerId="LiveId" clId="{7772AA1D-AE65-43B3-9B2E-51CE6A166BEE}" dt="2024-06-04T13:13:31.974" v="101" actId="478"/>
          <ac:spMkLst>
            <pc:docMk/>
            <pc:sldMk cId="3159288639" sldId="303"/>
            <ac:spMk id="6" creationId="{AB55FF1C-3CBD-419A-9DE4-7A8AA6371B6A}"/>
          </ac:spMkLst>
        </pc:spChg>
        <pc:spChg chg="mod">
          <ac:chgData name="Louise Coates" userId="1f0024da147eadb2" providerId="LiveId" clId="{7772AA1D-AE65-43B3-9B2E-51CE6A166BEE}" dt="2024-06-04T14:53:18.811" v="1000" actId="1076"/>
          <ac:spMkLst>
            <pc:docMk/>
            <pc:sldMk cId="3159288639" sldId="303"/>
            <ac:spMk id="7" creationId="{D27EE0F8-37D5-601A-ABF6-8A84331AB1B9}"/>
          </ac:spMkLst>
        </pc:spChg>
        <pc:spChg chg="add del mod">
          <ac:chgData name="Louise Coates" userId="1f0024da147eadb2" providerId="LiveId" clId="{7772AA1D-AE65-43B3-9B2E-51CE6A166BEE}" dt="2024-06-04T13:59:59.836" v="420" actId="478"/>
          <ac:spMkLst>
            <pc:docMk/>
            <pc:sldMk cId="3159288639" sldId="303"/>
            <ac:spMk id="10" creationId="{0FB8C710-F1CB-2D3D-09AC-B761C6E52370}"/>
          </ac:spMkLst>
        </pc:spChg>
        <pc:spChg chg="add del mod">
          <ac:chgData name="Louise Coates" userId="1f0024da147eadb2" providerId="LiveId" clId="{7772AA1D-AE65-43B3-9B2E-51CE6A166BEE}" dt="2024-06-04T14:44:57.076" v="815" actId="3680"/>
          <ac:spMkLst>
            <pc:docMk/>
            <pc:sldMk cId="3159288639" sldId="303"/>
            <ac:spMk id="24" creationId="{2D7E557B-A940-5DD7-870E-753DCE8AA278}"/>
          </ac:spMkLst>
        </pc:spChg>
        <pc:graphicFrameChg chg="add del mod">
          <ac:chgData name="Louise Coates" userId="1f0024da147eadb2" providerId="LiveId" clId="{7772AA1D-AE65-43B3-9B2E-51CE6A166BEE}" dt="2024-06-04T14:44:31.755" v="814" actId="478"/>
          <ac:graphicFrameMkLst>
            <pc:docMk/>
            <pc:sldMk cId="3159288639" sldId="303"/>
            <ac:graphicFrameMk id="14" creationId="{CEC6DA80-0404-4CED-A682-9D41A16B341E}"/>
          </ac:graphicFrameMkLst>
        </pc:graphicFrameChg>
        <pc:graphicFrameChg chg="add mod ord modGraphic">
          <ac:chgData name="Louise Coates" userId="1f0024da147eadb2" providerId="LiveId" clId="{7772AA1D-AE65-43B3-9B2E-51CE6A166BEE}" dt="2024-06-04T14:52:58.169" v="998" actId="113"/>
          <ac:graphicFrameMkLst>
            <pc:docMk/>
            <pc:sldMk cId="3159288639" sldId="303"/>
            <ac:graphicFrameMk id="25" creationId="{8181E12C-7D82-8A4B-CE41-CB74DFB31AC9}"/>
          </ac:graphicFrameMkLst>
        </pc:graphicFrameChg>
        <pc:picChg chg="add del mod">
          <ac:chgData name="Louise Coates" userId="1f0024da147eadb2" providerId="LiveId" clId="{7772AA1D-AE65-43B3-9B2E-51CE6A166BEE}" dt="2024-06-04T14:47:05.500" v="844" actId="478"/>
          <ac:picMkLst>
            <pc:docMk/>
            <pc:sldMk cId="3159288639" sldId="303"/>
            <ac:picMk id="5" creationId="{ACD14D40-A791-DC6B-CC0B-0566C459E596}"/>
          </ac:picMkLst>
        </pc:picChg>
        <pc:picChg chg="mod">
          <ac:chgData name="Louise Coates" userId="1f0024da147eadb2" providerId="LiveId" clId="{7772AA1D-AE65-43B3-9B2E-51CE6A166BEE}" dt="2024-06-04T14:53:22.654" v="1001" actId="1076"/>
          <ac:picMkLst>
            <pc:docMk/>
            <pc:sldMk cId="3159288639" sldId="303"/>
            <ac:picMk id="9" creationId="{F7BDBBC6-9715-01DA-29D8-6494E6CE59B7}"/>
          </ac:picMkLst>
        </pc:picChg>
        <pc:picChg chg="add mod">
          <ac:chgData name="Louise Coates" userId="1f0024da147eadb2" providerId="LiveId" clId="{7772AA1D-AE65-43B3-9B2E-51CE6A166BEE}" dt="2024-06-04T14:34:17.665" v="610" actId="1038"/>
          <ac:picMkLst>
            <pc:docMk/>
            <pc:sldMk cId="3159288639" sldId="303"/>
            <ac:picMk id="11" creationId="{16B48DD9-09F9-863F-A3D8-43801CE5384B}"/>
          </ac:picMkLst>
        </pc:picChg>
        <pc:picChg chg="add mod">
          <ac:chgData name="Louise Coates" userId="1f0024da147eadb2" providerId="LiveId" clId="{7772AA1D-AE65-43B3-9B2E-51CE6A166BEE}" dt="2024-06-04T14:35:31.686" v="707" actId="14100"/>
          <ac:picMkLst>
            <pc:docMk/>
            <pc:sldMk cId="3159288639" sldId="303"/>
            <ac:picMk id="12" creationId="{D1B46BB5-6B46-BC05-8AE1-74452F7B4B00}"/>
          </ac:picMkLst>
        </pc:picChg>
        <pc:picChg chg="add mod">
          <ac:chgData name="Louise Coates" userId="1f0024da147eadb2" providerId="LiveId" clId="{7772AA1D-AE65-43B3-9B2E-51CE6A166BEE}" dt="2024-06-04T14:37:45" v="770" actId="14100"/>
          <ac:picMkLst>
            <pc:docMk/>
            <pc:sldMk cId="3159288639" sldId="303"/>
            <ac:picMk id="15" creationId="{F1F2A9A9-24E6-8389-35C0-EF07E39C5CAB}"/>
          </ac:picMkLst>
        </pc:picChg>
        <pc:picChg chg="add mod">
          <ac:chgData name="Louise Coates" userId="1f0024da147eadb2" providerId="LiveId" clId="{7772AA1D-AE65-43B3-9B2E-51CE6A166BEE}" dt="2024-06-04T14:39:18.402" v="776" actId="14100"/>
          <ac:picMkLst>
            <pc:docMk/>
            <pc:sldMk cId="3159288639" sldId="303"/>
            <ac:picMk id="17" creationId="{B438E5FC-B8F7-DC0F-2257-CAA901E619C9}"/>
          </ac:picMkLst>
        </pc:picChg>
        <pc:picChg chg="add mod">
          <ac:chgData name="Louise Coates" userId="1f0024da147eadb2" providerId="LiveId" clId="{7772AA1D-AE65-43B3-9B2E-51CE6A166BEE}" dt="2024-06-04T14:40:04.137" v="792" actId="14100"/>
          <ac:picMkLst>
            <pc:docMk/>
            <pc:sldMk cId="3159288639" sldId="303"/>
            <ac:picMk id="19" creationId="{B62E85B8-3D3E-BF17-1545-32C9F5E40E36}"/>
          </ac:picMkLst>
        </pc:picChg>
        <pc:picChg chg="add mod">
          <ac:chgData name="Louise Coates" userId="1f0024da147eadb2" providerId="LiveId" clId="{7772AA1D-AE65-43B3-9B2E-51CE6A166BEE}" dt="2024-06-04T14:41:05.456" v="803" actId="14100"/>
          <ac:picMkLst>
            <pc:docMk/>
            <pc:sldMk cId="3159288639" sldId="303"/>
            <ac:picMk id="21" creationId="{471EF039-911F-BD50-D8D2-FE1708C2E26F}"/>
          </ac:picMkLst>
        </pc:picChg>
        <pc:picChg chg="add mod">
          <ac:chgData name="Louise Coates" userId="1f0024da147eadb2" providerId="LiveId" clId="{7772AA1D-AE65-43B3-9B2E-51CE6A166BEE}" dt="2024-06-04T14:41:36.077" v="813" actId="14100"/>
          <ac:picMkLst>
            <pc:docMk/>
            <pc:sldMk cId="3159288639" sldId="303"/>
            <ac:picMk id="22" creationId="{D0A6ABE7-32EC-BEF4-6042-03175A646C72}"/>
          </ac:picMkLst>
        </pc:picChg>
        <pc:picChg chg="add mod">
          <ac:chgData name="Louise Coates" userId="1f0024da147eadb2" providerId="LiveId" clId="{7772AA1D-AE65-43B3-9B2E-51CE6A166BEE}" dt="2024-06-04T14:46:13.646" v="833" actId="14100"/>
          <ac:picMkLst>
            <pc:docMk/>
            <pc:sldMk cId="3159288639" sldId="303"/>
            <ac:picMk id="27" creationId="{0B2409DB-3599-6A43-804F-D9398DF4FA76}"/>
          </ac:picMkLst>
        </pc:picChg>
        <pc:picChg chg="add mod">
          <ac:chgData name="Louise Coates" userId="1f0024da147eadb2" providerId="LiveId" clId="{7772AA1D-AE65-43B3-9B2E-51CE6A166BEE}" dt="2024-06-04T14:47:21.366" v="848" actId="1076"/>
          <ac:picMkLst>
            <pc:docMk/>
            <pc:sldMk cId="3159288639" sldId="303"/>
            <ac:picMk id="28" creationId="{17AE68F6-9036-9BDF-1A17-5B67F5E5C8D5}"/>
          </ac:picMkLst>
        </pc:picChg>
        <pc:picChg chg="add mod">
          <ac:chgData name="Louise Coates" userId="1f0024da147eadb2" providerId="LiveId" clId="{7772AA1D-AE65-43B3-9B2E-51CE6A166BEE}" dt="2024-06-04T14:47:24.728" v="849" actId="1076"/>
          <ac:picMkLst>
            <pc:docMk/>
            <pc:sldMk cId="3159288639" sldId="303"/>
            <ac:picMk id="29" creationId="{F8855ACC-3107-38BB-757C-E6F427E54884}"/>
          </ac:picMkLst>
        </pc:picChg>
        <pc:picChg chg="add mod">
          <ac:chgData name="Louise Coates" userId="1f0024da147eadb2" providerId="LiveId" clId="{7772AA1D-AE65-43B3-9B2E-51CE6A166BEE}" dt="2024-06-04T14:48:29.101" v="863" actId="14100"/>
          <ac:picMkLst>
            <pc:docMk/>
            <pc:sldMk cId="3159288639" sldId="303"/>
            <ac:picMk id="31" creationId="{8DB91FEA-1E2B-F0A2-FF84-9F9DA7E47A6E}"/>
          </ac:picMkLst>
        </pc:picChg>
        <pc:picChg chg="add del mod">
          <ac:chgData name="Louise Coates" userId="1f0024da147eadb2" providerId="LiveId" clId="{7772AA1D-AE65-43B3-9B2E-51CE6A166BEE}" dt="2024-06-04T14:48:40.516" v="866" actId="478"/>
          <ac:picMkLst>
            <pc:docMk/>
            <pc:sldMk cId="3159288639" sldId="303"/>
            <ac:picMk id="32" creationId="{AA138322-D6A7-0B8D-1EBA-60D01D3F50EE}"/>
          </ac:picMkLst>
        </pc:picChg>
        <pc:picChg chg="add mod">
          <ac:chgData name="Louise Coates" userId="1f0024da147eadb2" providerId="LiveId" clId="{7772AA1D-AE65-43B3-9B2E-51CE6A166BEE}" dt="2024-06-04T14:48:50.923" v="868" actId="1076"/>
          <ac:picMkLst>
            <pc:docMk/>
            <pc:sldMk cId="3159288639" sldId="303"/>
            <ac:picMk id="33" creationId="{CC973748-CA45-1AD7-2AC6-33C4FD906D99}"/>
          </ac:picMkLst>
        </pc:picChg>
        <pc:picChg chg="add mod">
          <ac:chgData name="Louise Coates" userId="1f0024da147eadb2" providerId="LiveId" clId="{7772AA1D-AE65-43B3-9B2E-51CE6A166BEE}" dt="2024-06-04T14:50:08.970" v="889" actId="1076"/>
          <ac:picMkLst>
            <pc:docMk/>
            <pc:sldMk cId="3159288639" sldId="303"/>
            <ac:picMk id="35" creationId="{A85B77A4-C0B5-6B59-5E6C-706AEB9EF453}"/>
          </ac:picMkLst>
        </pc:picChg>
        <pc:picChg chg="add mod">
          <ac:chgData name="Louise Coates" userId="1f0024da147eadb2" providerId="LiveId" clId="{7772AA1D-AE65-43B3-9B2E-51CE6A166BEE}" dt="2024-06-04T14:50:00.696" v="888" actId="1035"/>
          <ac:picMkLst>
            <pc:docMk/>
            <pc:sldMk cId="3159288639" sldId="303"/>
            <ac:picMk id="37" creationId="{A6D25C5B-D238-086B-2190-B7393A666D02}"/>
          </ac:picMkLst>
        </pc:picChg>
        <pc:picChg chg="add del mod">
          <ac:chgData name="Louise Coates" userId="1f0024da147eadb2" providerId="LiveId" clId="{7772AA1D-AE65-43B3-9B2E-51CE6A166BEE}" dt="2024-06-04T14:50:57.531" v="899" actId="478"/>
          <ac:picMkLst>
            <pc:docMk/>
            <pc:sldMk cId="3159288639" sldId="303"/>
            <ac:picMk id="39" creationId="{42EAC143-0095-87CD-EB46-B443D5BD89CA}"/>
          </ac:picMkLst>
        </pc:picChg>
        <pc:picChg chg="add mod">
          <ac:chgData name="Louise Coates" userId="1f0024da147eadb2" providerId="LiveId" clId="{7772AA1D-AE65-43B3-9B2E-51CE6A166BEE}" dt="2024-06-04T14:51:24.469" v="906" actId="1076"/>
          <ac:picMkLst>
            <pc:docMk/>
            <pc:sldMk cId="3159288639" sldId="303"/>
            <ac:picMk id="41" creationId="{2377AD23-E4CB-40A9-0E30-C0C701E0B902}"/>
          </ac:picMkLst>
        </pc:picChg>
      </pc:sldChg>
      <pc:sldChg chg="delSp modSp mod">
        <pc:chgData name="Louise Coates" userId="1f0024da147eadb2" providerId="LiveId" clId="{7772AA1D-AE65-43B3-9B2E-51CE6A166BEE}" dt="2024-06-04T13:13:13.312" v="99" actId="478"/>
        <pc:sldMkLst>
          <pc:docMk/>
          <pc:sldMk cId="365334912" sldId="308"/>
        </pc:sldMkLst>
        <pc:spChg chg="mod">
          <ac:chgData name="Louise Coates" userId="1f0024da147eadb2" providerId="LiveId" clId="{7772AA1D-AE65-43B3-9B2E-51CE6A166BEE}" dt="2024-06-04T09:20:00.068" v="61" actId="20577"/>
          <ac:spMkLst>
            <pc:docMk/>
            <pc:sldMk cId="365334912" sldId="308"/>
            <ac:spMk id="4" creationId="{B0881FA9-F3B0-4912-B0E1-352094195C30}"/>
          </ac:spMkLst>
        </pc:spChg>
        <pc:spChg chg="del">
          <ac:chgData name="Louise Coates" userId="1f0024da147eadb2" providerId="LiveId" clId="{7772AA1D-AE65-43B3-9B2E-51CE6A166BEE}" dt="2024-06-04T13:13:13.312" v="99" actId="478"/>
          <ac:spMkLst>
            <pc:docMk/>
            <pc:sldMk cId="365334912" sldId="308"/>
            <ac:spMk id="11" creationId="{56AE2454-CE9A-4A6B-AB5A-349E0D967654}"/>
          </ac:spMkLst>
        </pc:spChg>
      </pc:sldChg>
      <pc:sldChg chg="delSp modSp mod">
        <pc:chgData name="Louise Coates" userId="1f0024da147eadb2" providerId="LiveId" clId="{7772AA1D-AE65-43B3-9B2E-51CE6A166BEE}" dt="2024-06-06T07:53:45.250" v="1018" actId="20577"/>
        <pc:sldMkLst>
          <pc:docMk/>
          <pc:sldMk cId="3584772686" sldId="311"/>
        </pc:sldMkLst>
        <pc:spChg chg="mod">
          <ac:chgData name="Louise Coates" userId="1f0024da147eadb2" providerId="LiveId" clId="{7772AA1D-AE65-43B3-9B2E-51CE6A166BEE}" dt="2024-06-06T07:53:45.250" v="1018" actId="20577"/>
          <ac:spMkLst>
            <pc:docMk/>
            <pc:sldMk cId="3584772686" sldId="311"/>
            <ac:spMk id="8" creationId="{50061247-EA4F-4DFA-AFCE-648487762CF7}"/>
          </ac:spMkLst>
        </pc:spChg>
        <pc:spChg chg="del">
          <ac:chgData name="Louise Coates" userId="1f0024da147eadb2" providerId="LiveId" clId="{7772AA1D-AE65-43B3-9B2E-51CE6A166BEE}" dt="2024-06-04T13:13:04.518" v="98" actId="478"/>
          <ac:spMkLst>
            <pc:docMk/>
            <pc:sldMk cId="3584772686" sldId="311"/>
            <ac:spMk id="24" creationId="{9A686A52-7630-4675-B383-8C2AD252EC1F}"/>
          </ac:spMkLst>
        </pc:spChg>
      </pc:sldChg>
      <pc:sldChg chg="delSp modSp mod">
        <pc:chgData name="Louise Coates" userId="1f0024da147eadb2" providerId="LiveId" clId="{7772AA1D-AE65-43B3-9B2E-51CE6A166BEE}" dt="2024-06-06T07:53:36.765" v="1014" actId="20577"/>
        <pc:sldMkLst>
          <pc:docMk/>
          <pc:sldMk cId="727686642" sldId="315"/>
        </pc:sldMkLst>
        <pc:spChg chg="mod">
          <ac:chgData name="Louise Coates" userId="1f0024da147eadb2" providerId="LiveId" clId="{7772AA1D-AE65-43B3-9B2E-51CE6A166BEE}" dt="2024-06-06T07:53:36.765" v="1014" actId="20577"/>
          <ac:spMkLst>
            <pc:docMk/>
            <pc:sldMk cId="727686642" sldId="315"/>
            <ac:spMk id="3" creationId="{5E9F188E-EEC3-0600-0072-DFA0CEAAB3F3}"/>
          </ac:spMkLst>
        </pc:spChg>
        <pc:spChg chg="mod">
          <ac:chgData name="Louise Coates" userId="1f0024da147eadb2" providerId="LiveId" clId="{7772AA1D-AE65-43B3-9B2E-51CE6A166BEE}" dt="2024-06-04T13:12:48.782" v="96" actId="14100"/>
          <ac:spMkLst>
            <pc:docMk/>
            <pc:sldMk cId="727686642" sldId="315"/>
            <ac:spMk id="4" creationId="{D6F3AC32-3A5E-F95F-CDE8-57CA46CB95AC}"/>
          </ac:spMkLst>
        </pc:spChg>
        <pc:spChg chg="del">
          <ac:chgData name="Louise Coates" userId="1f0024da147eadb2" providerId="LiveId" clId="{7772AA1D-AE65-43B3-9B2E-51CE6A166BEE}" dt="2024-06-04T13:12:52.506" v="97" actId="478"/>
          <ac:spMkLst>
            <pc:docMk/>
            <pc:sldMk cId="727686642" sldId="315"/>
            <ac:spMk id="6" creationId="{7BAB39C2-ED4D-7C9C-37B2-74F60D7DDDFA}"/>
          </ac:spMkLst>
        </pc:spChg>
      </pc:sldChg>
    </pc:docChg>
  </pc:docChgLst>
  <pc:docChgLst>
    <pc:chgData name="Louise Coates" userId="cc4b687b-f760-48cc-a1ae-9f95eec23cd5" providerId="ADAL" clId="{1586C606-D02D-4E5B-B02B-FD3B9045F6D9}"/>
    <pc:docChg chg="custSel modSld sldOrd">
      <pc:chgData name="Louise Coates" userId="cc4b687b-f760-48cc-a1ae-9f95eec23cd5" providerId="ADAL" clId="{1586C606-D02D-4E5B-B02B-FD3B9045F6D9}" dt="2024-06-11T12:10:42.035" v="652" actId="20577"/>
      <pc:docMkLst>
        <pc:docMk/>
      </pc:docMkLst>
      <pc:sldChg chg="modSp mod">
        <pc:chgData name="Louise Coates" userId="cc4b687b-f760-48cc-a1ae-9f95eec23cd5" providerId="ADAL" clId="{1586C606-D02D-4E5B-B02B-FD3B9045F6D9}" dt="2024-06-06T11:51:51.779" v="21" actId="20577"/>
        <pc:sldMkLst>
          <pc:docMk/>
          <pc:sldMk cId="277827655" sldId="295"/>
        </pc:sldMkLst>
        <pc:spChg chg="mod">
          <ac:chgData name="Louise Coates" userId="cc4b687b-f760-48cc-a1ae-9f95eec23cd5" providerId="ADAL" clId="{1586C606-D02D-4E5B-B02B-FD3B9045F6D9}" dt="2024-06-06T11:51:51.779" v="21" actId="20577"/>
          <ac:spMkLst>
            <pc:docMk/>
            <pc:sldMk cId="277827655" sldId="295"/>
            <ac:spMk id="4" creationId="{55E27C7C-4B68-4BBC-BF36-8959D8493E4A}"/>
          </ac:spMkLst>
        </pc:spChg>
      </pc:sldChg>
      <pc:sldChg chg="addSp modSp mod">
        <pc:chgData name="Louise Coates" userId="cc4b687b-f760-48cc-a1ae-9f95eec23cd5" providerId="ADAL" clId="{1586C606-D02D-4E5B-B02B-FD3B9045F6D9}" dt="2024-06-11T12:10:42.035" v="652" actId="20577"/>
        <pc:sldMkLst>
          <pc:docMk/>
          <pc:sldMk cId="3159288639" sldId="303"/>
        </pc:sldMkLst>
        <pc:spChg chg="add mod">
          <ac:chgData name="Louise Coates" userId="cc4b687b-f760-48cc-a1ae-9f95eec23cd5" providerId="ADAL" clId="{1586C606-D02D-4E5B-B02B-FD3B9045F6D9}" dt="2024-06-11T12:10:42.035" v="652" actId="20577"/>
          <ac:spMkLst>
            <pc:docMk/>
            <pc:sldMk cId="3159288639" sldId="303"/>
            <ac:spMk id="3" creationId="{599781BA-0F91-5061-06A9-8CA3FFDCF2AA}"/>
          </ac:spMkLst>
        </pc:spChg>
      </pc:sldChg>
      <pc:sldChg chg="modSp mod ord">
        <pc:chgData name="Louise Coates" userId="cc4b687b-f760-48cc-a1ae-9f95eec23cd5" providerId="ADAL" clId="{1586C606-D02D-4E5B-B02B-FD3B9045F6D9}" dt="2024-06-11T12:09:33.285" v="637" actId="255"/>
        <pc:sldMkLst>
          <pc:docMk/>
          <pc:sldMk cId="3584772686" sldId="311"/>
        </pc:sldMkLst>
        <pc:spChg chg="mod">
          <ac:chgData name="Louise Coates" userId="cc4b687b-f760-48cc-a1ae-9f95eec23cd5" providerId="ADAL" clId="{1586C606-D02D-4E5B-B02B-FD3B9045F6D9}" dt="2024-06-11T11:11:38.953" v="155" actId="1076"/>
          <ac:spMkLst>
            <pc:docMk/>
            <pc:sldMk cId="3584772686" sldId="311"/>
            <ac:spMk id="2" creationId="{009FB28F-C9D7-439B-B863-44B4E851A0B0}"/>
          </ac:spMkLst>
        </pc:spChg>
        <pc:spChg chg="mod">
          <ac:chgData name="Louise Coates" userId="cc4b687b-f760-48cc-a1ae-9f95eec23cd5" providerId="ADAL" clId="{1586C606-D02D-4E5B-B02B-FD3B9045F6D9}" dt="2024-06-11T12:09:33.285" v="637" actId="255"/>
          <ac:spMkLst>
            <pc:docMk/>
            <pc:sldMk cId="3584772686" sldId="311"/>
            <ac:spMk id="8" creationId="{50061247-EA4F-4DFA-AFCE-648487762CF7}"/>
          </ac:spMkLst>
        </pc:spChg>
        <pc:spChg chg="mod">
          <ac:chgData name="Louise Coates" userId="cc4b687b-f760-48cc-a1ae-9f95eec23cd5" providerId="ADAL" clId="{1586C606-D02D-4E5B-B02B-FD3B9045F6D9}" dt="2024-06-11T11:11:58.199" v="182" actId="20577"/>
          <ac:spMkLst>
            <pc:docMk/>
            <pc:sldMk cId="3584772686" sldId="311"/>
            <ac:spMk id="23" creationId="{249ACE4E-0038-4BA2-8883-8C3F73B79C44}"/>
          </ac:spMkLst>
        </pc:spChg>
      </pc:sldChg>
      <pc:sldChg chg="modSp mod">
        <pc:chgData name="Louise Coates" userId="cc4b687b-f760-48cc-a1ae-9f95eec23cd5" providerId="ADAL" clId="{1586C606-D02D-4E5B-B02B-FD3B9045F6D9}" dt="2024-06-11T11:15:22.125" v="346" actId="1076"/>
        <pc:sldMkLst>
          <pc:docMk/>
          <pc:sldMk cId="1315198129" sldId="314"/>
        </pc:sldMkLst>
        <pc:spChg chg="mod">
          <ac:chgData name="Louise Coates" userId="cc4b687b-f760-48cc-a1ae-9f95eec23cd5" providerId="ADAL" clId="{1586C606-D02D-4E5B-B02B-FD3B9045F6D9}" dt="2024-06-11T11:15:11.296" v="343" actId="20577"/>
          <ac:spMkLst>
            <pc:docMk/>
            <pc:sldMk cId="1315198129" sldId="314"/>
            <ac:spMk id="3" creationId="{BD7FC7E6-BFED-BB25-EEE6-01FE7563AD0E}"/>
          </ac:spMkLst>
        </pc:spChg>
        <pc:picChg chg="mod">
          <ac:chgData name="Louise Coates" userId="cc4b687b-f760-48cc-a1ae-9f95eec23cd5" providerId="ADAL" clId="{1586C606-D02D-4E5B-B02B-FD3B9045F6D9}" dt="2024-06-11T11:15:18.858" v="345" actId="1076"/>
          <ac:picMkLst>
            <pc:docMk/>
            <pc:sldMk cId="1315198129" sldId="314"/>
            <ac:picMk id="5" creationId="{979DE037-3093-348F-3D29-A981535427CB}"/>
          </ac:picMkLst>
        </pc:picChg>
        <pc:picChg chg="mod">
          <ac:chgData name="Louise Coates" userId="cc4b687b-f760-48cc-a1ae-9f95eec23cd5" providerId="ADAL" clId="{1586C606-D02D-4E5B-B02B-FD3B9045F6D9}" dt="2024-06-11T11:15:16.759" v="344" actId="1076"/>
          <ac:picMkLst>
            <pc:docMk/>
            <pc:sldMk cId="1315198129" sldId="314"/>
            <ac:picMk id="6" creationId="{73C8821C-714F-8510-8A45-C27EBA9D4A31}"/>
          </ac:picMkLst>
        </pc:picChg>
        <pc:picChg chg="mod">
          <ac:chgData name="Louise Coates" userId="cc4b687b-f760-48cc-a1ae-9f95eec23cd5" providerId="ADAL" clId="{1586C606-D02D-4E5B-B02B-FD3B9045F6D9}" dt="2024-06-11T11:15:22.125" v="346" actId="1076"/>
          <ac:picMkLst>
            <pc:docMk/>
            <pc:sldMk cId="1315198129" sldId="314"/>
            <ac:picMk id="7" creationId="{FA1D74F7-6D4E-E1E8-CDB4-BFBF3475C11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B86346-59A2-4282-9A64-05524C79D8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1D54C-AFC8-47F5-B030-A8ED60D088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6B27D-C1ED-4C55-9062-2279210E96ED}" type="datetime1">
              <a:rPr lang="en-GB" smtClean="0"/>
              <a:t>11/06/2024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D8396-DC49-433C-84C0-BD573781E5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A06B3-9442-49D9-BE03-080DCCEA1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5AD26-F754-4E27-9D95-B069583AB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084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1EAF8-BEF3-4EDD-99CF-6435314FE1C9}" type="datetime1">
              <a:rPr lang="en-GB" smtClean="0"/>
              <a:pPr/>
              <a:t>11/06/2024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939589-3E79-4C82-AA4A-FE78234FAA5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272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038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308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016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533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05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l">
              <a:defRPr sz="6000" b="1" i="0" cap="all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rtlCol="0" anchor="b"/>
          <a:lstStyle>
            <a:lvl1pPr algn="l">
              <a:defRPr sz="5400" b="0" i="0" cap="none" baseline="0"/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rtlCol="0"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rtlCol="0"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rtlCol="0"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rtlCol="0" anchor="b"/>
          <a:lstStyle>
            <a:lvl1pPr>
              <a:defRPr sz="5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rtlCol="0"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5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 rtlCol="0"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Sjg5-2etoZ8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https://milap.co.uk/learn/instruments-india/mridanga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dur_miTu-I&amp;feature=youtu.b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hyperlink" Target="https://www.youtube.com/watch?v=D8odiwKO9kg" TargetMode="External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4.svg"/><Relationship Id="rId10" Type="http://schemas.openxmlformats.org/officeDocument/2006/relationships/image" Target="../media/image12.jpg"/><Relationship Id="rId4" Type="http://schemas.openxmlformats.org/officeDocument/2006/relationships/image" Target="../media/image13.png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5E4F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GB" sz="5400" spc="400">
                <a:solidFill>
                  <a:schemeClr val="bg1"/>
                </a:solidFill>
              </a:rPr>
              <a:t>PRIMARY LIVE!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4700016"/>
            <a:ext cx="7687056" cy="1197864"/>
          </a:xfrm>
        </p:spPr>
        <p:txBody>
          <a:bodyPr rtlCol="0"/>
          <a:lstStyle/>
          <a:p>
            <a:pPr rtl="0"/>
            <a:r>
              <a:rPr lang="en-GB" sz="4000" dirty="0">
                <a:solidFill>
                  <a:schemeClr val="bg1"/>
                </a:solidFill>
              </a:rPr>
              <a:t>FOCUS ON CARNATIC MUSIC</a:t>
            </a:r>
          </a:p>
          <a:p>
            <a:pPr rtl="0"/>
            <a:endParaRPr lang="en-GB" dirty="0"/>
          </a:p>
        </p:txBody>
      </p:sp>
      <p:pic>
        <p:nvPicPr>
          <p:cNvPr id="4" name="Picture 3" descr="A purple and black text&#10;&#10;Description automatically generated">
            <a:extLst>
              <a:ext uri="{FF2B5EF4-FFF2-40B4-BE49-F238E27FC236}">
                <a16:creationId xmlns:a16="http://schemas.microsoft.com/office/drawing/2014/main" id="{612C9806-C908-4FBB-C95C-5731E707D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448" y="594360"/>
            <a:ext cx="4691743" cy="184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5E4F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C9C200-BFCE-F076-1FA3-E1E63DE34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83" y="533872"/>
            <a:ext cx="10500360" cy="2276856"/>
          </a:xfrm>
        </p:spPr>
        <p:txBody>
          <a:bodyPr/>
          <a:lstStyle/>
          <a:p>
            <a:pPr algn="ctr"/>
            <a:r>
              <a:rPr lang="en-US" dirty="0"/>
              <a:t>CARNATIC MUSIC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067D3-69D9-5A9C-08B4-B080EE03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7" y="201168"/>
            <a:ext cx="4109575" cy="365125"/>
          </a:xfrm>
        </p:spPr>
        <p:txBody>
          <a:bodyPr/>
          <a:lstStyle/>
          <a:p>
            <a:pPr rtl="0"/>
            <a:r>
              <a:rPr lang="en-GB" noProof="0" dirty="0"/>
              <a:t>PRIMARY LIVE FRIDAY 5</a:t>
            </a:r>
            <a:r>
              <a:rPr lang="en-GB" baseline="30000" noProof="0" dirty="0"/>
              <a:t>TH</a:t>
            </a:r>
            <a:r>
              <a:rPr lang="en-GB" noProof="0" dirty="0"/>
              <a:t>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04CA8-A45B-7432-C095-C598BD5E5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 dirty="0"/>
              <a:t>FOCUS ON CARNATIC MUSIC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263ED8-BA5D-C390-6085-A76AFE6224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8383" y="3236105"/>
            <a:ext cx="10500360" cy="3118104"/>
          </a:xfrm>
        </p:spPr>
        <p:txBody>
          <a:bodyPr>
            <a:normAutofit/>
          </a:bodyPr>
          <a:lstStyle/>
          <a:p>
            <a:pPr algn="ctr"/>
            <a:r>
              <a:rPr lang="en-GB" sz="2600" dirty="0">
                <a:effectLst/>
                <a:ea typeface="Times New Roman" panose="02020603050405020304" pitchFamily="18" charset="0"/>
              </a:rPr>
              <a:t>Carnatic music is South Indian Classical Music. </a:t>
            </a:r>
          </a:p>
          <a:p>
            <a:pPr algn="ctr"/>
            <a:endParaRPr lang="en-GB" sz="2600">
              <a:ea typeface="Times New Roman" panose="02020603050405020304" pitchFamily="18" charset="0"/>
            </a:endParaRPr>
          </a:p>
          <a:p>
            <a:pPr algn="ctr"/>
            <a:r>
              <a:rPr lang="en-GB" sz="2600">
                <a:effectLst/>
                <a:ea typeface="Times New Roman" panose="02020603050405020304" pitchFamily="18" charset="0"/>
              </a:rPr>
              <a:t>It </a:t>
            </a:r>
            <a:r>
              <a:rPr lang="en-GB" sz="2600" dirty="0">
                <a:effectLst/>
                <a:ea typeface="Times New Roman" panose="02020603050405020304" pitchFamily="18" charset="0"/>
              </a:rPr>
              <a:t>has been practiced for centuries and has a rich history. 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326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5E4F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36F9-B3E2-0957-BD7B-E9B644DA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FEATURES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F188E-EEC3-0600-0072-DFA0CEAAB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900" dirty="0">
                <a:effectLst/>
                <a:ea typeface="Times New Roman" panose="02020603050405020304" pitchFamily="18" charset="0"/>
              </a:rPr>
              <a:t> </a:t>
            </a:r>
            <a:r>
              <a:rPr lang="en-GB" sz="2900" u="sng" dirty="0">
                <a:effectLst/>
                <a:ea typeface="Times New Roman" panose="02020603050405020304" pitchFamily="18" charset="0"/>
              </a:rPr>
              <a:t>The Key Features</a:t>
            </a:r>
            <a:endParaRPr lang="en-GB" sz="29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Drone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Vocals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Rhythm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900" kern="100" dirty="0"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2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mprovisation (keeping within the rhythmic cycles)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GB" sz="29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900" b="1" i="1" dirty="0">
                <a:ea typeface="Times New Roman" panose="02020603050405020304" pitchFamily="18" charset="0"/>
              </a:rPr>
              <a:t>Watch the video above </a:t>
            </a:r>
            <a:r>
              <a:rPr lang="en-GB" sz="2900" b="1" i="1" dirty="0">
                <a:effectLst/>
                <a:ea typeface="Times New Roman" panose="02020603050405020304" pitchFamily="18" charset="0"/>
              </a:rPr>
              <a:t>and see if you can identify each feature…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3AC32-3A5E-F95F-CDE8-57CA46CB9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7" y="6356350"/>
            <a:ext cx="5633575" cy="365125"/>
          </a:xfrm>
        </p:spPr>
        <p:txBody>
          <a:bodyPr/>
          <a:lstStyle/>
          <a:p>
            <a:pPr rtl="0"/>
            <a:r>
              <a:rPr lang="en-GB" noProof="0" dirty="0"/>
              <a:t>PRIMARY LIVE FRIDAY 5</a:t>
            </a:r>
            <a:r>
              <a:rPr lang="en-GB" baseline="30000" noProof="0" dirty="0"/>
              <a:t>TH</a:t>
            </a:r>
            <a:r>
              <a:rPr lang="en-GB" noProof="0" dirty="0"/>
              <a:t> JULY 2024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3D91A9-4748-9C35-F2DA-C8869AA3F6D0}"/>
              </a:ext>
            </a:extLst>
          </p:cNvPr>
          <p:cNvSpPr/>
          <p:nvPr/>
        </p:nvSpPr>
        <p:spPr>
          <a:xfrm>
            <a:off x="6487885" y="729342"/>
            <a:ext cx="4953000" cy="25254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1BF9B006-A869-1C1B-F2AA-3EC4F1DBD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32" y="924929"/>
            <a:ext cx="4270425" cy="21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86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FB28F-C9D7-439B-B863-44B4E851A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4" y="295655"/>
            <a:ext cx="4434840" cy="886968"/>
          </a:xfrm>
        </p:spPr>
        <p:txBody>
          <a:bodyPr rtlCol="0"/>
          <a:lstStyle/>
          <a:p>
            <a:pPr rtl="0"/>
            <a:r>
              <a:rPr lang="en-GB" dirty="0"/>
              <a:t>Rhythm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0061247-EA4F-4DFA-AFCE-648487762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182623"/>
            <a:ext cx="4434840" cy="5544748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Rhythm in music refers to the pattern of sounds and silences that occur over time. It is sometimes described as the ‘heartbeat’ or ‘pulse’ of a piece of music.</a:t>
            </a:r>
          </a:p>
          <a:p>
            <a:pPr rtl="0"/>
            <a:endParaRPr lang="en-GB" sz="900" b="1" i="1" dirty="0"/>
          </a:p>
          <a:p>
            <a:pPr rtl="0"/>
            <a:r>
              <a:rPr lang="en-GB" b="1" i="1" dirty="0"/>
              <a:t>Voice</a:t>
            </a:r>
            <a:r>
              <a:rPr lang="en-GB" dirty="0"/>
              <a:t> and </a:t>
            </a:r>
            <a:r>
              <a:rPr lang="en-GB" b="1" i="1" dirty="0"/>
              <a:t>Rhythm</a:t>
            </a:r>
            <a:r>
              <a:rPr lang="en-GB" dirty="0"/>
              <a:t> are very important in Carnatic Music.</a:t>
            </a:r>
          </a:p>
          <a:p>
            <a:pPr rtl="0"/>
            <a:endParaRPr lang="en-GB" dirty="0"/>
          </a:p>
          <a:p>
            <a:pPr rtl="0"/>
            <a:r>
              <a:rPr lang="en-GB" dirty="0"/>
              <a:t>The rhythm patterns can be complicated.</a:t>
            </a:r>
          </a:p>
          <a:p>
            <a:pPr rtl="0"/>
            <a:endParaRPr lang="en-GB" dirty="0"/>
          </a:p>
          <a:p>
            <a:pPr rtl="0"/>
            <a:r>
              <a:rPr lang="en-GB" dirty="0"/>
              <a:t>You will often see the singers count the rhythm with their hands </a:t>
            </a:r>
            <a:r>
              <a:rPr lang="en-GB" i="1" dirty="0"/>
              <a:t>(</a:t>
            </a:r>
            <a:r>
              <a:rPr lang="en-GB" b="1" i="1" dirty="0"/>
              <a:t>tala</a:t>
            </a:r>
            <a:r>
              <a:rPr lang="en-GB" i="1" dirty="0"/>
              <a:t>), </a:t>
            </a:r>
            <a:r>
              <a:rPr lang="en-GB" dirty="0"/>
              <a:t>almost all the way through each piece of music.</a:t>
            </a:r>
          </a:p>
          <a:p>
            <a:pPr rtl="0"/>
            <a:endParaRPr lang="en-GB" dirty="0"/>
          </a:p>
          <a:p>
            <a:pPr rtl="0"/>
            <a:r>
              <a:rPr lang="en-GB" dirty="0"/>
              <a:t>Play the clip of Harrow Tamil Association Orchestra, playing at Harrow Arts Centre, to see this in action…</a:t>
            </a: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D8AC51EB-1C22-4303-8354-FC97950C7D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5223" r="15223"/>
          <a:stretch/>
        </p:blipFill>
        <p:spPr/>
      </p:pic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249ACE4E-0038-4BA2-8883-8C3F73B7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dirty="0"/>
              <a:t>FOCUS ON CARNATIC MUSIC</a:t>
            </a:r>
          </a:p>
        </p:txBody>
      </p:sp>
      <p:pic>
        <p:nvPicPr>
          <p:cNvPr id="5" name="Harrow Tamil">
            <a:hlinkClick r:id="" action="ppaction://media"/>
            <a:extLst>
              <a:ext uri="{FF2B5EF4-FFF2-40B4-BE49-F238E27FC236}">
                <a16:creationId xmlns:a16="http://schemas.microsoft.com/office/drawing/2014/main" id="{9E67EC91-3F6A-C7AC-D452-04A45D4554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465" y="295655"/>
            <a:ext cx="5221224" cy="2857893"/>
          </a:xfrm>
          <a:prstGeom prst="rect">
            <a:avLst/>
          </a:prstGeom>
        </p:spPr>
      </p:pic>
      <p:pic>
        <p:nvPicPr>
          <p:cNvPr id="10" name="Graphic 9" descr="Presentation with media with solid fill">
            <a:extLst>
              <a:ext uri="{FF2B5EF4-FFF2-40B4-BE49-F238E27FC236}">
                <a16:creationId xmlns:a16="http://schemas.microsoft.com/office/drawing/2014/main" id="{5180C0F6-8B3D-C9F4-DBD5-4037F42BF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96742" y="20791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7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ABC42-7E22-4F59-A0B6-AD98B5CAE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0858"/>
            <a:ext cx="4549775" cy="823912"/>
          </a:xfrm>
        </p:spPr>
        <p:txBody>
          <a:bodyPr rtlCol="0">
            <a:noAutofit/>
          </a:bodyPr>
          <a:lstStyle/>
          <a:p>
            <a:pPr rtl="0"/>
            <a:r>
              <a:rPr lang="en-GB" sz="4000" dirty="0"/>
              <a:t>Mridangam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9CB6C-6FF8-4B8C-9B41-2DDD39B25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210" y="1401648"/>
            <a:ext cx="5157785" cy="5336609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n-GB" dirty="0"/>
              <a:t>I</a:t>
            </a:r>
            <a:r>
              <a:rPr lang="en-GB" sz="2000" dirty="0"/>
              <a:t>s a double ended drum</a:t>
            </a:r>
          </a:p>
          <a:p>
            <a:pPr marL="0" indent="0" rtl="0">
              <a:buNone/>
            </a:pPr>
            <a:endParaRPr lang="en-GB" sz="2000" dirty="0"/>
          </a:p>
          <a:p>
            <a:pPr rtl="0"/>
            <a:r>
              <a:rPr lang="en-GB" sz="2000" dirty="0"/>
              <a:t>One end has a black spot – this plays higher notes than the white end which plays bass (low) notes</a:t>
            </a:r>
          </a:p>
          <a:p>
            <a:pPr marL="0" indent="0" rtl="0">
              <a:buNone/>
            </a:pPr>
            <a:endParaRPr lang="en-GB" sz="2000" dirty="0"/>
          </a:p>
          <a:p>
            <a:pPr rtl="0"/>
            <a:r>
              <a:rPr lang="en-GB" dirty="0"/>
              <a:t>It is made of wood, and held together with straps</a:t>
            </a:r>
          </a:p>
          <a:p>
            <a:pPr marL="0" indent="0" rtl="0">
              <a:buNone/>
            </a:pPr>
            <a:endParaRPr lang="en-GB" dirty="0"/>
          </a:p>
          <a:p>
            <a:pPr rtl="0"/>
            <a:r>
              <a:rPr lang="en-GB" sz="2000" dirty="0"/>
              <a:t>There are 6 different types of hand stroke with which the musician can hit the drum, but many, many different combinations!</a:t>
            </a:r>
          </a:p>
          <a:p>
            <a:pPr marL="0" indent="0" rtl="0">
              <a:buNone/>
            </a:pPr>
            <a:endParaRPr lang="en-GB" sz="2000" dirty="0"/>
          </a:p>
          <a:p>
            <a:pPr rtl="0"/>
            <a:r>
              <a:rPr lang="en-GB" dirty="0"/>
              <a:t>The patterns and rhythms played can be very complicated and take many years to learn</a:t>
            </a:r>
            <a:endParaRPr lang="en-GB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7FB98-C049-45C5-86B4-4CF44B247B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360858"/>
            <a:ext cx="5157785" cy="2092694"/>
          </a:xfrm>
        </p:spPr>
        <p:txBody>
          <a:bodyPr rtlCol="0">
            <a:normAutofit fontScale="92500"/>
          </a:bodyPr>
          <a:lstStyle/>
          <a:p>
            <a:pPr rtl="0"/>
            <a:r>
              <a:rPr lang="en-GB" dirty="0"/>
              <a:t>Draw the Mridangam and label the different parts. </a:t>
            </a:r>
          </a:p>
          <a:p>
            <a:pPr rtl="0"/>
            <a:endParaRPr lang="en-GB" dirty="0"/>
          </a:p>
          <a:p>
            <a:pPr rtl="0"/>
            <a:r>
              <a:rPr lang="en-GB" b="0" dirty="0"/>
              <a:t>Use these words: </a:t>
            </a:r>
          </a:p>
          <a:p>
            <a:pPr rtl="0"/>
            <a:r>
              <a:rPr lang="en-GB" dirty="0">
                <a:latin typeface="Cavolini" panose="03000502040302020204" pitchFamily="66" charset="0"/>
                <a:cs typeface="Cavolini" panose="03000502040302020204" pitchFamily="66" charset="0"/>
              </a:rPr>
              <a:t>strap,   black spot,  bass,   wood</a:t>
            </a:r>
          </a:p>
        </p:txBody>
      </p:sp>
      <p:pic>
        <p:nvPicPr>
          <p:cNvPr id="8" name="Content Placeholder 7" descr="A close-up of a drum&#10;&#10;Description automatically generated">
            <a:extLst>
              <a:ext uri="{FF2B5EF4-FFF2-40B4-BE49-F238E27FC236}">
                <a16:creationId xmlns:a16="http://schemas.microsoft.com/office/drawing/2014/main" id="{4513E925-12AB-1D3D-4738-53CA7829EC4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13714" y="2509895"/>
            <a:ext cx="5041674" cy="3361772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A25EBD-74C9-D00E-0CD1-5E390698C536}"/>
              </a:ext>
            </a:extLst>
          </p:cNvPr>
          <p:cNvCxnSpPr>
            <a:cxnSpLocks/>
          </p:cNvCxnSpPr>
          <p:nvPr/>
        </p:nvCxnSpPr>
        <p:spPr>
          <a:xfrm flipH="1">
            <a:off x="7119257" y="5131934"/>
            <a:ext cx="522514" cy="887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0EDBE4-288E-32E8-4CB5-7FDAEED1EC17}"/>
              </a:ext>
            </a:extLst>
          </p:cNvPr>
          <p:cNvCxnSpPr/>
          <p:nvPr/>
        </p:nvCxnSpPr>
        <p:spPr>
          <a:xfrm flipH="1" flipV="1">
            <a:off x="6662057" y="3722914"/>
            <a:ext cx="2024743" cy="566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07CD8F-F039-6F76-AA08-923DAD812DD5}"/>
              </a:ext>
            </a:extLst>
          </p:cNvPr>
          <p:cNvCxnSpPr>
            <a:cxnSpLocks/>
          </p:cNvCxnSpPr>
          <p:nvPr/>
        </p:nvCxnSpPr>
        <p:spPr>
          <a:xfrm flipV="1">
            <a:off x="10570029" y="3058886"/>
            <a:ext cx="370114" cy="370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87E608-CDA7-FDBC-347E-05BC1460ACDC}"/>
              </a:ext>
            </a:extLst>
          </p:cNvPr>
          <p:cNvCxnSpPr/>
          <p:nvPr/>
        </p:nvCxnSpPr>
        <p:spPr>
          <a:xfrm>
            <a:off x="10199914" y="4288971"/>
            <a:ext cx="740229" cy="887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 descr="Volume with solid fill">
            <a:hlinkClick r:id="rId4"/>
            <a:extLst>
              <a:ext uri="{FF2B5EF4-FFF2-40B4-BE49-F238E27FC236}">
                <a16:creationId xmlns:a16="http://schemas.microsoft.com/office/drawing/2014/main" id="{92663D14-BE15-041C-3A01-281D93D68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2143" y="3788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6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5E4F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hlinkClick r:id="rId3"/>
            <a:extLst>
              <a:ext uri="{FF2B5EF4-FFF2-40B4-BE49-F238E27FC236}">
                <a16:creationId xmlns:a16="http://schemas.microsoft.com/office/drawing/2014/main" id="{B53D1AAB-32B2-4F04-828F-AB1C758AF0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16121" r="27629" b="1"/>
          <a:stretch/>
        </p:blipFill>
        <p:spPr>
          <a:xfrm>
            <a:off x="2585632" y="1365286"/>
            <a:ext cx="3707972" cy="3707971"/>
          </a:xfr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939310C-10DB-A09F-016D-87E749DE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328" y="215102"/>
            <a:ext cx="5833872" cy="2276856"/>
          </a:xfrm>
        </p:spPr>
        <p:txBody>
          <a:bodyPr anchor="b">
            <a:normAutofit/>
          </a:bodyPr>
          <a:lstStyle/>
          <a:p>
            <a:r>
              <a:rPr lang="en-US" dirty="0"/>
              <a:t>WATCH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en-GB" sz="900"/>
              <a:t>PRIMARY LIVE FRIDAY 5</a:t>
            </a:r>
            <a:r>
              <a:rPr lang="en-GB" sz="900" baseline="30000"/>
              <a:t>TH</a:t>
            </a:r>
            <a:r>
              <a:rPr lang="en-GB" sz="900"/>
              <a:t> JULY 2024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n-GB" dirty="0"/>
              <a:t>FOCUS ON CARNATIC MUSIC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3090" y="2505892"/>
            <a:ext cx="3707972" cy="3118104"/>
          </a:xfrm>
        </p:spPr>
        <p:txBody>
          <a:bodyPr rtlCol="0">
            <a:normAutofit/>
          </a:bodyPr>
          <a:lstStyle/>
          <a:p>
            <a:pPr algn="ctr" rtl="0"/>
            <a:r>
              <a:rPr lang="en-GB" dirty="0"/>
              <a:t>Watch the Mridangam being played by clicking on the picture.</a:t>
            </a:r>
          </a:p>
          <a:p>
            <a:pPr algn="ctr" rtl="0"/>
            <a:endParaRPr lang="en-GB" dirty="0"/>
          </a:p>
          <a:p>
            <a:pPr algn="ctr" rtl="0"/>
            <a:r>
              <a:rPr lang="en-GB" sz="2400" b="1" i="1" dirty="0"/>
              <a:t>Can you see what the </a:t>
            </a:r>
            <a:r>
              <a:rPr lang="en-GB" sz="2400" b="1" i="1"/>
              <a:t>singer is doing </a:t>
            </a:r>
            <a:r>
              <a:rPr lang="en-GB" sz="2400" b="1" i="1" dirty="0"/>
              <a:t>with her hands?</a:t>
            </a:r>
          </a:p>
          <a:p>
            <a:pPr algn="ctr" rt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34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E27C7C-4B68-4BBC-BF36-8959D849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129"/>
            <a:ext cx="10972800" cy="3227614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sz="5400" dirty="0"/>
              <a:t>Counting Tala</a:t>
            </a:r>
            <a:br>
              <a:rPr lang="en-GB" sz="5400" dirty="0"/>
            </a:br>
            <a:br>
              <a:rPr lang="en-GB" sz="2000" dirty="0"/>
            </a:br>
            <a:r>
              <a:rPr lang="en-GB" sz="2000" dirty="0"/>
              <a:t>Very simply, this is the way Carnatic Musicians count musical time. </a:t>
            </a: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Different hand claps keep track of the rhythm.</a:t>
            </a: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For example: if you watch the previous video, you can see the singer counting a rhythm of 3 beats: </a:t>
            </a: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		</a:t>
            </a:r>
            <a:br>
              <a:rPr lang="en-GB" sz="1300" i="1" dirty="0"/>
            </a:br>
            <a:endParaRPr lang="en-GB" sz="1300" i="1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09A0DA2-E530-420B-ACE1-7D645AE7D0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508603"/>
              </p:ext>
            </p:extLst>
          </p:nvPr>
        </p:nvGraphicFramePr>
        <p:xfrm>
          <a:off x="979712" y="2954334"/>
          <a:ext cx="10374088" cy="173083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593522">
                  <a:extLst>
                    <a:ext uri="{9D8B030D-6E8A-4147-A177-3AD203B41FA5}">
                      <a16:colId xmlns:a16="http://schemas.microsoft.com/office/drawing/2014/main" val="3715394682"/>
                    </a:ext>
                  </a:extLst>
                </a:gridCol>
                <a:gridCol w="2593522">
                  <a:extLst>
                    <a:ext uri="{9D8B030D-6E8A-4147-A177-3AD203B41FA5}">
                      <a16:colId xmlns:a16="http://schemas.microsoft.com/office/drawing/2014/main" val="4203886316"/>
                    </a:ext>
                  </a:extLst>
                </a:gridCol>
                <a:gridCol w="2593522">
                  <a:extLst>
                    <a:ext uri="{9D8B030D-6E8A-4147-A177-3AD203B41FA5}">
                      <a16:colId xmlns:a16="http://schemas.microsoft.com/office/drawing/2014/main" val="1368357775"/>
                    </a:ext>
                  </a:extLst>
                </a:gridCol>
                <a:gridCol w="2593522">
                  <a:extLst>
                    <a:ext uri="{9D8B030D-6E8A-4147-A177-3AD203B41FA5}">
                      <a16:colId xmlns:a16="http://schemas.microsoft.com/office/drawing/2014/main" val="538162733"/>
                    </a:ext>
                  </a:extLst>
                </a:gridCol>
              </a:tblGrid>
              <a:tr h="865415">
                <a:tc>
                  <a:txBody>
                    <a:bodyPr/>
                    <a:lstStyle/>
                    <a:p>
                      <a:pPr algn="ctr" rtl="0"/>
                      <a:r>
                        <a:rPr lang="en-US" noProof="0" dirty="0">
                          <a:solidFill>
                            <a:schemeClr val="tx1"/>
                          </a:solidFill>
                        </a:rPr>
                        <a:t>TRY IT 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</a:rPr>
                        <a:t>– repeat X 4</a:t>
                      </a:r>
                      <a:endParaRPr lang="en-GB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noProof="0" dirty="0">
                          <a:solidFill>
                            <a:schemeClr val="bg1"/>
                          </a:solidFill>
                        </a:rPr>
                        <a:t>Clap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noProof="0" dirty="0">
                          <a:solidFill>
                            <a:schemeClr val="bg1"/>
                          </a:solidFill>
                        </a:rPr>
                        <a:t>Clap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noProof="0" dirty="0">
                          <a:solidFill>
                            <a:schemeClr val="bg1"/>
                          </a:solidFill>
                        </a:rPr>
                        <a:t>Wave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29846"/>
                  </a:ext>
                </a:extLst>
              </a:tr>
              <a:tr h="865415">
                <a:tc>
                  <a:txBody>
                    <a:bodyPr/>
                    <a:lstStyle/>
                    <a:p>
                      <a:pPr algn="ctr" rtl="0"/>
                      <a:r>
                        <a:rPr lang="en-GB" b="0" noProof="0" dirty="0"/>
                        <a:t>3 beat rhythm cycle</a:t>
                      </a:r>
                    </a:p>
                    <a:p>
                      <a:pPr algn="ctr" rtl="0"/>
                      <a:endParaRPr lang="en-GB" b="0" noProof="0" dirty="0"/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noProof="0" dirty="0"/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noProof="0" dirty="0"/>
                    </a:p>
                  </a:txBody>
                  <a:tcPr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GB" noProof="0" dirty="0"/>
                    </a:p>
                  </a:txBody>
                  <a:tcPr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05902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3C2291D-0A15-3288-80E2-0E1AD14A0FB3}"/>
              </a:ext>
            </a:extLst>
          </p:cNvPr>
          <p:cNvSpPr txBox="1"/>
          <p:nvPr/>
        </p:nvSpPr>
        <p:spPr>
          <a:xfrm>
            <a:off x="5736772" y="6168440"/>
            <a:ext cx="629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Now try another rhythm…</a:t>
            </a:r>
            <a:endParaRPr lang="en-GB" sz="28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A close-up of a pair of hands&#10;&#10;Description automatically generated">
            <a:extLst>
              <a:ext uri="{FF2B5EF4-FFF2-40B4-BE49-F238E27FC236}">
                <a16:creationId xmlns:a16="http://schemas.microsoft.com/office/drawing/2014/main" id="{EA27B51E-EA44-D9E3-942F-11CB0DAB2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131" y="3973359"/>
            <a:ext cx="1830641" cy="1947036"/>
          </a:xfrm>
          <a:prstGeom prst="rect">
            <a:avLst/>
          </a:prstGeom>
        </p:spPr>
      </p:pic>
      <p:pic>
        <p:nvPicPr>
          <p:cNvPr id="7" name="Picture 6" descr="A close-up of a pair of hands&#10;&#10;Description automatically generated">
            <a:extLst>
              <a:ext uri="{FF2B5EF4-FFF2-40B4-BE49-F238E27FC236}">
                <a16:creationId xmlns:a16="http://schemas.microsoft.com/office/drawing/2014/main" id="{5F83032B-067D-C7BC-9D0B-C7D97B063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328" y="3959691"/>
            <a:ext cx="1830641" cy="1947036"/>
          </a:xfrm>
          <a:prstGeom prst="rect">
            <a:avLst/>
          </a:prstGeom>
        </p:spPr>
      </p:pic>
      <p:pic>
        <p:nvPicPr>
          <p:cNvPr id="9" name="Picture 8" descr="A pair of hands with a wrist watch&#10;&#10;Description automatically generated">
            <a:extLst>
              <a:ext uri="{FF2B5EF4-FFF2-40B4-BE49-F238E27FC236}">
                <a16:creationId xmlns:a16="http://schemas.microsoft.com/office/drawing/2014/main" id="{DF0984C6-2F33-1292-EC32-1515A0936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626" y="3973359"/>
            <a:ext cx="1833529" cy="194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7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85278-3D07-466F-8351-667A2EBEA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486"/>
            <a:ext cx="10515600" cy="689202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ADI TALA (8 Beat Rhythm Cycle)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7EE0F8-37D5-601A-ABF6-8A84331AB1B9}"/>
              </a:ext>
            </a:extLst>
          </p:cNvPr>
          <p:cNvSpPr txBox="1"/>
          <p:nvPr/>
        </p:nvSpPr>
        <p:spPr>
          <a:xfrm>
            <a:off x="7523239" y="495976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music to practice with </a:t>
            </a:r>
            <a:endParaRPr lang="en-GB" dirty="0"/>
          </a:p>
        </p:txBody>
      </p:sp>
      <p:pic>
        <p:nvPicPr>
          <p:cNvPr id="9" name="Graphic 8" descr="Voice with solid fill">
            <a:hlinkClick r:id="rId3"/>
            <a:extLst>
              <a:ext uri="{FF2B5EF4-FFF2-40B4-BE49-F238E27FC236}">
                <a16:creationId xmlns:a16="http://schemas.microsoft.com/office/drawing/2014/main" id="{F7BDBBC6-9715-01DA-29D8-6494E6CE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99839" y="223442"/>
            <a:ext cx="914400" cy="914400"/>
          </a:xfrm>
          <a:prstGeom prst="rect">
            <a:avLst/>
          </a:prstGeom>
        </p:spPr>
      </p:pic>
      <p:pic>
        <p:nvPicPr>
          <p:cNvPr id="11" name="Picture 10" descr="A close-up of a pair of hands&#10;&#10;Description automatically generated">
            <a:extLst>
              <a:ext uri="{FF2B5EF4-FFF2-40B4-BE49-F238E27FC236}">
                <a16:creationId xmlns:a16="http://schemas.microsoft.com/office/drawing/2014/main" id="{16B48DD9-09F9-863F-A3D8-43801CE53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875" y="4693443"/>
            <a:ext cx="1115783" cy="1001486"/>
          </a:xfrm>
          <a:prstGeom prst="rect">
            <a:avLst/>
          </a:prstGeom>
        </p:spPr>
      </p:pic>
      <p:pic>
        <p:nvPicPr>
          <p:cNvPr id="12" name="Picture 11" descr="A close-up of a pair of hands&#10;&#10;Description automatically generated">
            <a:extLst>
              <a:ext uri="{FF2B5EF4-FFF2-40B4-BE49-F238E27FC236}">
                <a16:creationId xmlns:a16="http://schemas.microsoft.com/office/drawing/2014/main" id="{D1B46BB5-6B46-BC05-8AE1-74452F7B4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455" y="4693443"/>
            <a:ext cx="1055917" cy="1001486"/>
          </a:xfrm>
          <a:prstGeom prst="rect">
            <a:avLst/>
          </a:prstGeom>
        </p:spPr>
      </p:pic>
      <p:pic>
        <p:nvPicPr>
          <p:cNvPr id="15" name="Picture 14" descr="A pair of hands touching each other&#10;&#10;Description automatically generated">
            <a:extLst>
              <a:ext uri="{FF2B5EF4-FFF2-40B4-BE49-F238E27FC236}">
                <a16:creationId xmlns:a16="http://schemas.microsoft.com/office/drawing/2014/main" id="{F1F2A9A9-24E6-8389-35C0-EF07E39C5C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7983" y="2764971"/>
            <a:ext cx="1077686" cy="1001486"/>
          </a:xfrm>
          <a:prstGeom prst="rect">
            <a:avLst/>
          </a:prstGeom>
        </p:spPr>
      </p:pic>
      <p:pic>
        <p:nvPicPr>
          <p:cNvPr id="17" name="Picture 16" descr="A pair of hands touching each other&#10;&#10;Description automatically generated">
            <a:extLst>
              <a:ext uri="{FF2B5EF4-FFF2-40B4-BE49-F238E27FC236}">
                <a16:creationId xmlns:a16="http://schemas.microsoft.com/office/drawing/2014/main" id="{B438E5FC-B8F7-DC0F-2257-CAA901E619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1681" y="2799329"/>
            <a:ext cx="1077686" cy="1001487"/>
          </a:xfrm>
          <a:prstGeom prst="rect">
            <a:avLst/>
          </a:prstGeom>
        </p:spPr>
      </p:pic>
      <p:pic>
        <p:nvPicPr>
          <p:cNvPr id="19" name="Picture 18" descr="A pair of hands touching each other&#10;&#10;Description automatically generated">
            <a:extLst>
              <a:ext uri="{FF2B5EF4-FFF2-40B4-BE49-F238E27FC236}">
                <a16:creationId xmlns:a16="http://schemas.microsoft.com/office/drawing/2014/main" id="{B62E85B8-3D3E-BF17-1545-32C9F5E40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9695" y="2764971"/>
            <a:ext cx="1095598" cy="1027848"/>
          </a:xfrm>
          <a:prstGeom prst="rect">
            <a:avLst/>
          </a:prstGeom>
        </p:spPr>
      </p:pic>
      <p:pic>
        <p:nvPicPr>
          <p:cNvPr id="21" name="Picture 20" descr="A pair of hands with a wrist watch&#10;&#10;Description automatically generated">
            <a:extLst>
              <a:ext uri="{FF2B5EF4-FFF2-40B4-BE49-F238E27FC236}">
                <a16:creationId xmlns:a16="http://schemas.microsoft.com/office/drawing/2014/main" id="{471EF039-911F-BD50-D8D2-FE1708C2E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8542" y="4573642"/>
            <a:ext cx="1055918" cy="1121286"/>
          </a:xfrm>
          <a:prstGeom prst="rect">
            <a:avLst/>
          </a:prstGeom>
        </p:spPr>
      </p:pic>
      <p:pic>
        <p:nvPicPr>
          <p:cNvPr id="22" name="Picture 21" descr="A pair of hands with a wrist watch&#10;&#10;Description automatically generated">
            <a:extLst>
              <a:ext uri="{FF2B5EF4-FFF2-40B4-BE49-F238E27FC236}">
                <a16:creationId xmlns:a16="http://schemas.microsoft.com/office/drawing/2014/main" id="{D0A6ABE7-32EC-BEF4-6042-03175A646C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9711" y="4579113"/>
            <a:ext cx="1055917" cy="1121285"/>
          </a:xfrm>
          <a:prstGeom prst="rect">
            <a:avLst/>
          </a:prstGeom>
        </p:spPr>
      </p:pic>
      <p:graphicFrame>
        <p:nvGraphicFramePr>
          <p:cNvPr id="25" name="Content Placeholder 24">
            <a:extLst>
              <a:ext uri="{FF2B5EF4-FFF2-40B4-BE49-F238E27FC236}">
                <a16:creationId xmlns:a16="http://schemas.microsoft.com/office/drawing/2014/main" id="{8181E12C-7D82-8A4B-CE41-CB74DFB31A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7137420"/>
              </p:ext>
            </p:extLst>
          </p:nvPr>
        </p:nvGraphicFramePr>
        <p:xfrm>
          <a:off x="838200" y="1690688"/>
          <a:ext cx="10515600" cy="4752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732397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53038883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32933309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236308612"/>
                    </a:ext>
                  </a:extLst>
                </a:gridCol>
              </a:tblGrid>
              <a:tr h="41795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dirty="0"/>
                        <a:t>1. CLAP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 PINKY FINGER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 RING FINGER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4. MIDDLE FINGER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011452"/>
                  </a:ext>
                </a:extLst>
              </a:tr>
              <a:tr h="1958099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020848"/>
                  </a:ext>
                </a:extLst>
              </a:tr>
              <a:tr h="417957">
                <a:tc>
                  <a:txBody>
                    <a:bodyPr/>
                    <a:lstStyle/>
                    <a:p>
                      <a:r>
                        <a:rPr lang="en-US" b="1" dirty="0"/>
                        <a:t>5. CLAP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6. WAVE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7. CLAP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8. WAVE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889247"/>
                  </a:ext>
                </a:extLst>
              </a:tr>
              <a:tr h="1958099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715055"/>
                  </a:ext>
                </a:extLst>
              </a:tr>
            </a:tbl>
          </a:graphicData>
        </a:graphic>
      </p:graphicFrame>
      <p:pic>
        <p:nvPicPr>
          <p:cNvPr id="27" name="Picture 26" descr="A close-up of a pair of hands&#10;&#10;Description automatically generated">
            <a:extLst>
              <a:ext uri="{FF2B5EF4-FFF2-40B4-BE49-F238E27FC236}">
                <a16:creationId xmlns:a16="http://schemas.microsoft.com/office/drawing/2014/main" id="{0B2409DB-3599-6A43-804F-D9398DF4F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025" y="2218180"/>
            <a:ext cx="1616399" cy="1719172"/>
          </a:xfrm>
          <a:prstGeom prst="rect">
            <a:avLst/>
          </a:prstGeom>
        </p:spPr>
      </p:pic>
      <p:pic>
        <p:nvPicPr>
          <p:cNvPr id="28" name="Picture 27" descr="A close-up of a pair of hands&#10;&#10;Description automatically generated">
            <a:extLst>
              <a:ext uri="{FF2B5EF4-FFF2-40B4-BE49-F238E27FC236}">
                <a16:creationId xmlns:a16="http://schemas.microsoft.com/office/drawing/2014/main" id="{17AE68F6-9036-9BDF-1A17-5B67F5E5C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964" y="4626554"/>
            <a:ext cx="1616399" cy="1707425"/>
          </a:xfrm>
          <a:prstGeom prst="rect">
            <a:avLst/>
          </a:prstGeom>
        </p:spPr>
      </p:pic>
      <p:pic>
        <p:nvPicPr>
          <p:cNvPr id="29" name="Picture 28" descr="A close-up of a pair of hands&#10;&#10;Description automatically generated">
            <a:extLst>
              <a:ext uri="{FF2B5EF4-FFF2-40B4-BE49-F238E27FC236}">
                <a16:creationId xmlns:a16="http://schemas.microsoft.com/office/drawing/2014/main" id="{F8855ACC-3107-38BB-757C-E6F427E54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002" y="4626553"/>
            <a:ext cx="1616399" cy="1707425"/>
          </a:xfrm>
          <a:prstGeom prst="rect">
            <a:avLst/>
          </a:prstGeom>
        </p:spPr>
      </p:pic>
      <p:pic>
        <p:nvPicPr>
          <p:cNvPr id="31" name="Picture 30" descr="A pair of hands with a wrist watch&#10;&#10;Description automatically generated">
            <a:extLst>
              <a:ext uri="{FF2B5EF4-FFF2-40B4-BE49-F238E27FC236}">
                <a16:creationId xmlns:a16="http://schemas.microsoft.com/office/drawing/2014/main" id="{8DB91FEA-1E2B-F0A2-FF84-9F9DA7E47A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6876" y="4577714"/>
            <a:ext cx="1684123" cy="1788382"/>
          </a:xfrm>
          <a:prstGeom prst="rect">
            <a:avLst/>
          </a:prstGeom>
        </p:spPr>
      </p:pic>
      <p:pic>
        <p:nvPicPr>
          <p:cNvPr id="33" name="Picture 32" descr="A pair of hands with a wrist watch&#10;&#10;Description automatically generated">
            <a:extLst>
              <a:ext uri="{FF2B5EF4-FFF2-40B4-BE49-F238E27FC236}">
                <a16:creationId xmlns:a16="http://schemas.microsoft.com/office/drawing/2014/main" id="{CC973748-CA45-1AD7-2AC6-33C4FD906D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2617" y="4573642"/>
            <a:ext cx="1684123" cy="1788382"/>
          </a:xfrm>
          <a:prstGeom prst="rect">
            <a:avLst/>
          </a:prstGeom>
        </p:spPr>
      </p:pic>
      <p:pic>
        <p:nvPicPr>
          <p:cNvPr id="35" name="Picture 34" descr="A pair of hands touching each other&#10;&#10;Description automatically generated">
            <a:extLst>
              <a:ext uri="{FF2B5EF4-FFF2-40B4-BE49-F238E27FC236}">
                <a16:creationId xmlns:a16="http://schemas.microsoft.com/office/drawing/2014/main" id="{A85B77A4-C0B5-6B59-5E6C-706AEB9EF4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5309" y="2230541"/>
            <a:ext cx="1821431" cy="1752766"/>
          </a:xfrm>
          <a:prstGeom prst="rect">
            <a:avLst/>
          </a:prstGeom>
        </p:spPr>
      </p:pic>
      <p:pic>
        <p:nvPicPr>
          <p:cNvPr id="37" name="Picture 36" descr="A pair of hands touching each other&#10;&#10;Description automatically generated">
            <a:extLst>
              <a:ext uri="{FF2B5EF4-FFF2-40B4-BE49-F238E27FC236}">
                <a16:creationId xmlns:a16="http://schemas.microsoft.com/office/drawing/2014/main" id="{A6D25C5B-D238-086B-2190-B7393A666D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2365" y="2229350"/>
            <a:ext cx="1854692" cy="1746034"/>
          </a:xfrm>
          <a:prstGeom prst="rect">
            <a:avLst/>
          </a:prstGeom>
        </p:spPr>
      </p:pic>
      <p:pic>
        <p:nvPicPr>
          <p:cNvPr id="41" name="Picture 40" descr="A pair of hands touching each other&#10;&#10;Description automatically generated">
            <a:extLst>
              <a:ext uri="{FF2B5EF4-FFF2-40B4-BE49-F238E27FC236}">
                <a16:creationId xmlns:a16="http://schemas.microsoft.com/office/drawing/2014/main" id="{2377AD23-E4CB-40A9-0E30-C0C701E0B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9921" y="2248654"/>
            <a:ext cx="1819969" cy="1707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9781BA-0F91-5061-06A9-8CA3FFDCF2AA}"/>
              </a:ext>
            </a:extLst>
          </p:cNvPr>
          <p:cNvSpPr txBox="1"/>
          <p:nvPr/>
        </p:nvSpPr>
        <p:spPr>
          <a:xfrm>
            <a:off x="810208" y="222125"/>
            <a:ext cx="5236028" cy="76944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DIFFERENTIATION: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To make the rhythm easier, create a 4 Beat Rhythm Cycle  - </a:t>
            </a:r>
            <a:r>
              <a:rPr lang="en-US" sz="1400" b="1" i="1" dirty="0">
                <a:solidFill>
                  <a:schemeClr val="bg1"/>
                </a:solidFill>
              </a:rPr>
              <a:t>focus ONLY on actions 5, 6, 7, 8</a:t>
            </a:r>
            <a:endParaRPr lang="en-GB" sz="1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88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5E4F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C444A-8830-406B-6681-F3ECEBB2AD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PrimaRy</a:t>
            </a:r>
            <a:r>
              <a:rPr lang="en-US" dirty="0"/>
              <a:t> Live!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FC7E6-BFED-BB25-EEE6-01FE7563AD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In association with</a:t>
            </a:r>
          </a:p>
          <a:p>
            <a:endParaRPr lang="en-GB" dirty="0"/>
          </a:p>
        </p:txBody>
      </p:sp>
      <p:pic>
        <p:nvPicPr>
          <p:cNvPr id="5" name="Image 3" descr="A purple and black logo&#10;&#10;Description automatically generated">
            <a:extLst>
              <a:ext uri="{FF2B5EF4-FFF2-40B4-BE49-F238E27FC236}">
                <a16:creationId xmlns:a16="http://schemas.microsoft.com/office/drawing/2014/main" id="{979DE037-3093-348F-3D29-A981535427CB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5426" y="5177183"/>
            <a:ext cx="1929765" cy="550545"/>
          </a:xfrm>
          <a:prstGeom prst="rect">
            <a:avLst/>
          </a:prstGeom>
        </p:spPr>
      </p:pic>
      <p:pic>
        <p:nvPicPr>
          <p:cNvPr id="6" name="Imag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3C8821C-714F-8510-8A45-C27EBA9D4A31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6665" y="3884866"/>
            <a:ext cx="2058670" cy="375920"/>
          </a:xfrm>
          <a:prstGeom prst="rect">
            <a:avLst/>
          </a:prstGeom>
        </p:spPr>
      </p:pic>
      <p:pic>
        <p:nvPicPr>
          <p:cNvPr id="7" name="Image 2" descr="A blue and grey text on a black background&#10;&#10;Description automatically generated">
            <a:extLst>
              <a:ext uri="{FF2B5EF4-FFF2-40B4-BE49-F238E27FC236}">
                <a16:creationId xmlns:a16="http://schemas.microsoft.com/office/drawing/2014/main" id="{FA1D74F7-6D4E-E1E8-CDB4-BFBF3475C11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108" y="5076735"/>
            <a:ext cx="2023110" cy="636450"/>
          </a:xfrm>
          <a:prstGeom prst="rect">
            <a:avLst/>
          </a:prstGeom>
        </p:spPr>
      </p:pic>
      <p:pic>
        <p:nvPicPr>
          <p:cNvPr id="4" name="Picture 3" descr="A purple and black text&#10;&#10;Description automatically generated">
            <a:extLst>
              <a:ext uri="{FF2B5EF4-FFF2-40B4-BE49-F238E27FC236}">
                <a16:creationId xmlns:a16="http://schemas.microsoft.com/office/drawing/2014/main" id="{922A6096-CF28-2DE9-101C-49FC124FE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475" y="1008024"/>
            <a:ext cx="4691743" cy="184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98129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186_TF89338750_Win32" id="{41E8F413-9A18-4BDF-B28A-7CD5BF285DD4}" vid="{F5763C4E-78C1-4EFB-B9F5-2F4B07C76D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6c855453-c1b1-48c4-a316-71587c5a0d29" xsi:nil="true"/>
    <lcf76f155ced4ddcb4097134ff3c332f xmlns="a040f744-7aa9-4da2-b732-56d19a0f4d3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A87E4C30C729499DF13E39EC647F9E" ma:contentTypeVersion="21" ma:contentTypeDescription="Create a new document." ma:contentTypeScope="" ma:versionID="b7f49527966edce1309ef2d52bdf5a88">
  <xsd:schema xmlns:xsd="http://www.w3.org/2001/XMLSchema" xmlns:xs="http://www.w3.org/2001/XMLSchema" xmlns:p="http://schemas.microsoft.com/office/2006/metadata/properties" xmlns:ns1="http://schemas.microsoft.com/sharepoint/v3" xmlns:ns2="6c855453-c1b1-48c4-a316-71587c5a0d29" xmlns:ns3="a040f744-7aa9-4da2-b732-56d19a0f4d3b" targetNamespace="http://schemas.microsoft.com/office/2006/metadata/properties" ma:root="true" ma:fieldsID="f51dc57875e3b771280f832ba15b104e" ns1:_="" ns2:_="" ns3:_="">
    <xsd:import namespace="http://schemas.microsoft.com/sharepoint/v3"/>
    <xsd:import namespace="6c855453-c1b1-48c4-a316-71587c5a0d29"/>
    <xsd:import namespace="a040f744-7aa9-4da2-b732-56d19a0f4d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1:_ip_UnifiedCompliancePolicyProperties" minOccurs="0"/>
                <xsd:element ref="ns1:_ip_UnifiedCompliancePolicyUIAc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55453-c1b1-48c4-a316-71587c5a0d2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4d3a728-9092-49bc-a2fb-a25759ef2110}" ma:internalName="TaxCatchAll" ma:showField="CatchAllData" ma:web="6c855453-c1b1-48c4-a316-71587c5a0d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40f744-7aa9-4da2-b732-56d19a0f4d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2c488a9-04fb-4030-825d-ff02bdec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919F73-B6C2-4A43-95E2-833EC48925FE}">
  <ds:schemaRefs>
    <ds:schemaRef ds:uri="http://schemas.microsoft.com/sharepoint/v3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6c855453-c1b1-48c4-a316-71587c5a0d29"/>
    <ds:schemaRef ds:uri="a040f744-7aa9-4da2-b732-56d19a0f4d3b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E35E80-62F9-45A6-9FE9-8E5C7F47D1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c855453-c1b1-48c4-a316-71587c5a0d29"/>
    <ds:schemaRef ds:uri="a040f744-7aa9-4da2-b732-56d19a0f4d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{C709FC75-9B7E-4E51-A6B8-509025AD87C8}tf89338750_win32</Template>
  <TotalTime>0</TotalTime>
  <Words>465</Words>
  <Application>Microsoft Office PowerPoint</Application>
  <PresentationFormat>Widescreen</PresentationFormat>
  <Paragraphs>86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Arial</vt:lpstr>
      <vt:lpstr>Calibri</vt:lpstr>
      <vt:lpstr>Cavolini</vt:lpstr>
      <vt:lpstr>Symbol</vt:lpstr>
      <vt:lpstr>Times New Roman</vt:lpstr>
      <vt:lpstr>Univers</vt:lpstr>
      <vt:lpstr>GradientUnivers</vt:lpstr>
      <vt:lpstr>PRIMARY LIVE!</vt:lpstr>
      <vt:lpstr>CARNATIC MUSIC</vt:lpstr>
      <vt:lpstr>KEY FEATURES</vt:lpstr>
      <vt:lpstr>Rhythm</vt:lpstr>
      <vt:lpstr>PowerPoint Presentation</vt:lpstr>
      <vt:lpstr>WATCH</vt:lpstr>
      <vt:lpstr>Counting Tala  Very simply, this is the way Carnatic Musicians count musical time.   Different hand claps keep track of the rhythm.  For example: if you watch the previous video, you can see the singer counting a rhythm of 3 beats:      </vt:lpstr>
      <vt:lpstr>ADI TALA (8 Beat Rhythm Cycle)</vt:lpstr>
      <vt:lpstr>PrimaRy Live!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LIVE!</dc:title>
  <dc:creator>Louise Coates</dc:creator>
  <cp:lastModifiedBy>Louise Coates</cp:lastModifiedBy>
  <cp:revision>3</cp:revision>
  <dcterms:created xsi:type="dcterms:W3CDTF">2024-06-04T06:14:42Z</dcterms:created>
  <dcterms:modified xsi:type="dcterms:W3CDTF">2024-06-11T12:10:46Z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0x010100F2A87E4C30C729499DF13E39EC647F9E</vt:lpwstr>
  </property>
  <property fmtid="{D5CDD505-2E9C-101B-9397-08002B2CF9AE}" pid="3" name="MediaServiceImageTags">
    <vt:lpwstr/>
  </property>
</Properties>
</file>