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13"/>
  </p:notesMasterIdLst>
  <p:handoutMasterIdLst>
    <p:handoutMasterId r:id="rId14"/>
  </p:handoutMasterIdLst>
  <p:sldIdLst>
    <p:sldId id="306" r:id="rId5"/>
    <p:sldId id="307" r:id="rId6"/>
    <p:sldId id="312" r:id="rId7"/>
    <p:sldId id="308" r:id="rId8"/>
    <p:sldId id="310" r:id="rId9"/>
    <p:sldId id="311" r:id="rId10"/>
    <p:sldId id="309" r:id="rId11"/>
    <p:sldId id="314" r:id="rId12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E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DBFAFF-201A-4821-B0FC-B817DF70E6EC}" v="2" dt="2024-06-11T12:23:41.3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8" autoAdjust="0"/>
    <p:restoredTop sz="84967" autoAdjust="0"/>
  </p:normalViewPr>
  <p:slideViewPr>
    <p:cSldViewPr snapToGrid="0">
      <p:cViewPr varScale="1">
        <p:scale>
          <a:sx n="70" d="100"/>
          <a:sy n="70" d="100"/>
        </p:scale>
        <p:origin x="998" y="48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79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Coates" userId="cc4b687b-f760-48cc-a1ae-9f95eec23cd5" providerId="ADAL" clId="{E9DBFAFF-201A-4821-B0FC-B817DF70E6EC}"/>
    <pc:docChg chg="custSel addSld delSld modSld">
      <pc:chgData name="Louise Coates" userId="cc4b687b-f760-48cc-a1ae-9f95eec23cd5" providerId="ADAL" clId="{E9DBFAFF-201A-4821-B0FC-B817DF70E6EC}" dt="2024-06-11T12:30:19.420" v="120" actId="1076"/>
      <pc:docMkLst>
        <pc:docMk/>
      </pc:docMkLst>
      <pc:sldChg chg="addSp modSp mod">
        <pc:chgData name="Louise Coates" userId="cc4b687b-f760-48cc-a1ae-9f95eec23cd5" providerId="ADAL" clId="{E9DBFAFF-201A-4821-B0FC-B817DF70E6EC}" dt="2024-06-11T12:30:19.420" v="120" actId="1076"/>
        <pc:sldMkLst>
          <pc:docMk/>
          <pc:sldMk cId="3561473475" sldId="310"/>
        </pc:sldMkLst>
        <pc:spChg chg="mod">
          <ac:chgData name="Louise Coates" userId="cc4b687b-f760-48cc-a1ae-9f95eec23cd5" providerId="ADAL" clId="{E9DBFAFF-201A-4821-B0FC-B817DF70E6EC}" dt="2024-06-11T12:27:03.524" v="72" actId="1076"/>
          <ac:spMkLst>
            <pc:docMk/>
            <pc:sldMk cId="3561473475" sldId="310"/>
            <ac:spMk id="2" creationId="{94FDFB95-2803-4882-8DE6-333A75D37240}"/>
          </ac:spMkLst>
        </pc:spChg>
        <pc:spChg chg="mod">
          <ac:chgData name="Louise Coates" userId="cc4b687b-f760-48cc-a1ae-9f95eec23cd5" providerId="ADAL" clId="{E9DBFAFF-201A-4821-B0FC-B817DF70E6EC}" dt="2024-06-11T12:30:15.220" v="119" actId="20577"/>
          <ac:spMkLst>
            <pc:docMk/>
            <pc:sldMk cId="3561473475" sldId="310"/>
            <ac:spMk id="3" creationId="{8AFC25C2-2815-4A92-A043-0CEC83591A94}"/>
          </ac:spMkLst>
        </pc:spChg>
        <pc:spChg chg="add mod">
          <ac:chgData name="Louise Coates" userId="cc4b687b-f760-48cc-a1ae-9f95eec23cd5" providerId="ADAL" clId="{E9DBFAFF-201A-4821-B0FC-B817DF70E6EC}" dt="2024-06-11T12:30:19.420" v="120" actId="1076"/>
          <ac:spMkLst>
            <pc:docMk/>
            <pc:sldMk cId="3561473475" sldId="310"/>
            <ac:spMk id="4" creationId="{90CCA42D-8F57-D4D4-D91C-49C9CEB9980B}"/>
          </ac:spMkLst>
        </pc:spChg>
        <pc:spChg chg="mod">
          <ac:chgData name="Louise Coates" userId="cc4b687b-f760-48cc-a1ae-9f95eec23cd5" providerId="ADAL" clId="{E9DBFAFF-201A-4821-B0FC-B817DF70E6EC}" dt="2024-06-11T12:23:21.295" v="50" actId="1076"/>
          <ac:spMkLst>
            <pc:docMk/>
            <pc:sldMk cId="3561473475" sldId="310"/>
            <ac:spMk id="9" creationId="{A2055D38-CE59-4FC4-85CE-CF9DA81D858C}"/>
          </ac:spMkLst>
        </pc:spChg>
        <pc:spChg chg="mod">
          <ac:chgData name="Louise Coates" userId="cc4b687b-f760-48cc-a1ae-9f95eec23cd5" providerId="ADAL" clId="{E9DBFAFF-201A-4821-B0FC-B817DF70E6EC}" dt="2024-06-11T12:27:36.855" v="83" actId="20577"/>
          <ac:spMkLst>
            <pc:docMk/>
            <pc:sldMk cId="3561473475" sldId="310"/>
            <ac:spMk id="12" creationId="{98B1D649-A50A-3287-1DA4-761ED910B844}"/>
          </ac:spMkLst>
        </pc:spChg>
        <pc:picChg chg="mod">
          <ac:chgData name="Louise Coates" userId="cc4b687b-f760-48cc-a1ae-9f95eec23cd5" providerId="ADAL" clId="{E9DBFAFF-201A-4821-B0FC-B817DF70E6EC}" dt="2024-06-11T12:28:03.930" v="84" actId="1076"/>
          <ac:picMkLst>
            <pc:docMk/>
            <pc:sldMk cId="3561473475" sldId="310"/>
            <ac:picMk id="16" creationId="{A4213799-315D-82DE-006F-2274FFB8A2DA}"/>
          </ac:picMkLst>
        </pc:picChg>
      </pc:sldChg>
      <pc:sldChg chg="addSp delSp modSp mod">
        <pc:chgData name="Louise Coates" userId="cc4b687b-f760-48cc-a1ae-9f95eec23cd5" providerId="ADAL" clId="{E9DBFAFF-201A-4821-B0FC-B817DF70E6EC}" dt="2024-06-11T12:23:41.367" v="52"/>
        <pc:sldMkLst>
          <pc:docMk/>
          <pc:sldMk cId="3584772686" sldId="311"/>
        </pc:sldMkLst>
        <pc:spChg chg="add mod">
          <ac:chgData name="Louise Coates" userId="cc4b687b-f760-48cc-a1ae-9f95eec23cd5" providerId="ADAL" clId="{E9DBFAFF-201A-4821-B0FC-B817DF70E6EC}" dt="2024-06-11T12:23:41.367" v="52"/>
          <ac:spMkLst>
            <pc:docMk/>
            <pc:sldMk cId="3584772686" sldId="311"/>
            <ac:spMk id="3" creationId="{FDB2A064-5557-FF00-6EE7-7F5F0DBAFD93}"/>
          </ac:spMkLst>
        </pc:spChg>
        <pc:spChg chg="del">
          <ac:chgData name="Louise Coates" userId="cc4b687b-f760-48cc-a1ae-9f95eec23cd5" providerId="ADAL" clId="{E9DBFAFF-201A-4821-B0FC-B817DF70E6EC}" dt="2024-06-11T12:23:40.091" v="51" actId="478"/>
          <ac:spMkLst>
            <pc:docMk/>
            <pc:sldMk cId="3584772686" sldId="311"/>
            <ac:spMk id="23" creationId="{249ACE4E-0038-4BA2-8883-8C3F73B79C44}"/>
          </ac:spMkLst>
        </pc:spChg>
      </pc:sldChg>
      <pc:sldChg chg="del">
        <pc:chgData name="Louise Coates" userId="cc4b687b-f760-48cc-a1ae-9f95eec23cd5" providerId="ADAL" clId="{E9DBFAFF-201A-4821-B0FC-B817DF70E6EC}" dt="2024-06-11T11:16:26.831" v="1" actId="47"/>
        <pc:sldMkLst>
          <pc:docMk/>
          <pc:sldMk cId="1315198129" sldId="313"/>
        </pc:sldMkLst>
      </pc:sldChg>
      <pc:sldChg chg="add setBg">
        <pc:chgData name="Louise Coates" userId="cc4b687b-f760-48cc-a1ae-9f95eec23cd5" providerId="ADAL" clId="{E9DBFAFF-201A-4821-B0FC-B817DF70E6EC}" dt="2024-06-11T11:16:24.318" v="0"/>
        <pc:sldMkLst>
          <pc:docMk/>
          <pc:sldMk cId="855404548" sldId="314"/>
        </pc:sldMkLst>
      </pc:sldChg>
    </pc:docChg>
  </pc:docChgLst>
  <pc:docChgLst>
    <pc:chgData name="Louise Coates" userId="1f0024da147eadb2" providerId="LiveId" clId="{A5491F98-3FC6-4754-BBA1-1C5488E8CD89}"/>
    <pc:docChg chg="custSel addSld modSld modMainMaster">
      <pc:chgData name="Louise Coates" userId="1f0024da147eadb2" providerId="LiveId" clId="{A5491F98-3FC6-4754-BBA1-1C5488E8CD89}" dt="2024-06-06T08:05:13.417" v="334" actId="20577"/>
      <pc:docMkLst>
        <pc:docMk/>
      </pc:docMkLst>
      <pc:sldChg chg="addSp delSp modSp mod setBg">
        <pc:chgData name="Louise Coates" userId="1f0024da147eadb2" providerId="LiveId" clId="{A5491F98-3FC6-4754-BBA1-1C5488E8CD89}" dt="2024-06-04T15:31:52.578" v="231"/>
        <pc:sldMkLst>
          <pc:docMk/>
          <pc:sldMk cId="114769864" sldId="306"/>
        </pc:sldMkLst>
        <pc:spChg chg="mod">
          <ac:chgData name="Louise Coates" userId="1f0024da147eadb2" providerId="LiveId" clId="{A5491F98-3FC6-4754-BBA1-1C5488E8CD89}" dt="2024-06-03T14:56:24.895" v="89" actId="20577"/>
          <ac:spMkLst>
            <pc:docMk/>
            <pc:sldMk cId="114769864" sldId="306"/>
            <ac:spMk id="3" creationId="{A5F14073-9F68-4B7E-A576-26899D58C7A9}"/>
          </ac:spMkLst>
        </pc:spChg>
        <pc:picChg chg="add del mod">
          <ac:chgData name="Louise Coates" userId="1f0024da147eadb2" providerId="LiveId" clId="{A5491F98-3FC6-4754-BBA1-1C5488E8CD89}" dt="2024-06-03T14:53:42.225" v="13" actId="21"/>
          <ac:picMkLst>
            <pc:docMk/>
            <pc:sldMk cId="114769864" sldId="306"/>
            <ac:picMk id="5" creationId="{979DE037-3093-348F-3D29-A981535427CB}"/>
          </ac:picMkLst>
        </pc:picChg>
        <pc:picChg chg="add del mod">
          <ac:chgData name="Louise Coates" userId="1f0024da147eadb2" providerId="LiveId" clId="{A5491F98-3FC6-4754-BBA1-1C5488E8CD89}" dt="2024-06-03T14:54:05.440" v="42" actId="21"/>
          <ac:picMkLst>
            <pc:docMk/>
            <pc:sldMk cId="114769864" sldId="306"/>
            <ac:picMk id="6" creationId="{73C8821C-714F-8510-8A45-C27EBA9D4A31}"/>
          </ac:picMkLst>
        </pc:picChg>
        <pc:picChg chg="add del mod">
          <ac:chgData name="Louise Coates" userId="1f0024da147eadb2" providerId="LiveId" clId="{A5491F98-3FC6-4754-BBA1-1C5488E8CD89}" dt="2024-06-03T14:54:17.692" v="44" actId="21"/>
          <ac:picMkLst>
            <pc:docMk/>
            <pc:sldMk cId="114769864" sldId="306"/>
            <ac:picMk id="7" creationId="{FA1D74F7-6D4E-E1E8-CDB4-BFBF3475C112}"/>
          </ac:picMkLst>
        </pc:picChg>
      </pc:sldChg>
      <pc:sldChg chg="delSp modSp mod">
        <pc:chgData name="Louise Coates" userId="1f0024da147eadb2" providerId="LiveId" clId="{A5491F98-3FC6-4754-BBA1-1C5488E8CD89}" dt="2024-06-05T11:24:33.471" v="233" actId="20577"/>
        <pc:sldMkLst>
          <pc:docMk/>
          <pc:sldMk cId="1613598062" sldId="307"/>
        </pc:sldMkLst>
        <pc:spChg chg="mod">
          <ac:chgData name="Louise Coates" userId="1f0024da147eadb2" providerId="LiveId" clId="{A5491F98-3FC6-4754-BBA1-1C5488E8CD89}" dt="2024-06-05T11:24:33.471" v="233" actId="20577"/>
          <ac:spMkLst>
            <pc:docMk/>
            <pc:sldMk cId="1613598062" sldId="307"/>
            <ac:spMk id="7" creationId="{05C25F72-F9A7-42F9-9720-0801ED77D4D1}"/>
          </ac:spMkLst>
        </pc:spChg>
        <pc:spChg chg="mod">
          <ac:chgData name="Louise Coates" userId="1f0024da147eadb2" providerId="LiveId" clId="{A5491F98-3FC6-4754-BBA1-1C5488E8CD89}" dt="2024-06-03T14:56:30.110" v="90" actId="20577"/>
          <ac:spMkLst>
            <pc:docMk/>
            <pc:sldMk cId="1613598062" sldId="307"/>
            <ac:spMk id="8" creationId="{AEEDFC2F-FF0A-4EC9-A0BB-0AA2B1E6BA4A}"/>
          </ac:spMkLst>
        </pc:spChg>
        <pc:spChg chg="del">
          <ac:chgData name="Louise Coates" userId="1f0024da147eadb2" providerId="LiveId" clId="{A5491F98-3FC6-4754-BBA1-1C5488E8CD89}" dt="2024-06-05T11:24:29.363" v="232" actId="478"/>
          <ac:spMkLst>
            <pc:docMk/>
            <pc:sldMk cId="1613598062" sldId="307"/>
            <ac:spMk id="9" creationId="{6DCF8D89-56D9-4E2B-9838-07DFB6E9D2BB}"/>
          </ac:spMkLst>
        </pc:spChg>
      </pc:sldChg>
      <pc:sldChg chg="delSp modSp mod">
        <pc:chgData name="Louise Coates" userId="1f0024da147eadb2" providerId="LiveId" clId="{A5491F98-3FC6-4754-BBA1-1C5488E8CD89}" dt="2024-06-06T08:05:13.417" v="334" actId="20577"/>
        <pc:sldMkLst>
          <pc:docMk/>
          <pc:sldMk cId="365334912" sldId="308"/>
        </pc:sldMkLst>
        <pc:spChg chg="mod">
          <ac:chgData name="Louise Coates" userId="1f0024da147eadb2" providerId="LiveId" clId="{A5491F98-3FC6-4754-BBA1-1C5488E8CD89}" dt="2024-06-06T08:05:13.417" v="334" actId="20577"/>
          <ac:spMkLst>
            <pc:docMk/>
            <pc:sldMk cId="365334912" sldId="308"/>
            <ac:spMk id="4" creationId="{B0881FA9-F3B0-4912-B0E1-352094195C30}"/>
          </ac:spMkLst>
        </pc:spChg>
        <pc:spChg chg="mod">
          <ac:chgData name="Louise Coates" userId="1f0024da147eadb2" providerId="LiveId" clId="{A5491F98-3FC6-4754-BBA1-1C5488E8CD89}" dt="2024-06-05T12:46:20.549" v="293" actId="14100"/>
          <ac:spMkLst>
            <pc:docMk/>
            <pc:sldMk cId="365334912" sldId="308"/>
            <ac:spMk id="9" creationId="{D45C472E-4078-40A0-83A2-652E8356EDCB}"/>
          </ac:spMkLst>
        </pc:spChg>
        <pc:spChg chg="mod">
          <ac:chgData name="Louise Coates" userId="1f0024da147eadb2" providerId="LiveId" clId="{A5491F98-3FC6-4754-BBA1-1C5488E8CD89}" dt="2024-06-03T14:56:19.467" v="88" actId="33524"/>
          <ac:spMkLst>
            <pc:docMk/>
            <pc:sldMk cId="365334912" sldId="308"/>
            <ac:spMk id="10" creationId="{A8C7C3A0-5E78-49C8-B8D4-F3DF62B2BC93}"/>
          </ac:spMkLst>
        </pc:spChg>
        <pc:spChg chg="del">
          <ac:chgData name="Louise Coates" userId="1f0024da147eadb2" providerId="LiveId" clId="{A5491F98-3FC6-4754-BBA1-1C5488E8CD89}" dt="2024-06-05T11:52:56.155" v="238" actId="478"/>
          <ac:spMkLst>
            <pc:docMk/>
            <pc:sldMk cId="365334912" sldId="308"/>
            <ac:spMk id="11" creationId="{56AE2454-CE9A-4A6B-AB5A-349E0D967654}"/>
          </ac:spMkLst>
        </pc:spChg>
      </pc:sldChg>
      <pc:sldChg chg="modSp mod">
        <pc:chgData name="Louise Coates" userId="1f0024da147eadb2" providerId="LiveId" clId="{A5491F98-3FC6-4754-BBA1-1C5488E8CD89}" dt="2024-06-03T19:22:59.092" v="138" actId="14100"/>
        <pc:sldMkLst>
          <pc:docMk/>
          <pc:sldMk cId="2227882511" sldId="309"/>
        </pc:sldMkLst>
        <pc:spChg chg="mod">
          <ac:chgData name="Louise Coates" userId="1f0024da147eadb2" providerId="LiveId" clId="{A5491F98-3FC6-4754-BBA1-1C5488E8CD89}" dt="2024-06-03T19:22:59.092" v="138" actId="14100"/>
          <ac:spMkLst>
            <pc:docMk/>
            <pc:sldMk cId="2227882511" sldId="309"/>
            <ac:spMk id="2" creationId="{C5F2FB0B-15EC-453B-BC9B-69AD35DDCEA3}"/>
          </ac:spMkLst>
        </pc:spChg>
      </pc:sldChg>
      <pc:sldChg chg="addSp delSp modSp mod modAnim">
        <pc:chgData name="Louise Coates" userId="1f0024da147eadb2" providerId="LiveId" clId="{A5491F98-3FC6-4754-BBA1-1C5488E8CD89}" dt="2024-06-05T12:40:59.415" v="253" actId="1076"/>
        <pc:sldMkLst>
          <pc:docMk/>
          <pc:sldMk cId="3561473475" sldId="310"/>
        </pc:sldMkLst>
        <pc:spChg chg="mod">
          <ac:chgData name="Louise Coates" userId="1f0024da147eadb2" providerId="LiveId" clId="{A5491F98-3FC6-4754-BBA1-1C5488E8CD89}" dt="2024-06-05T12:39:32.136" v="244" actId="14100"/>
          <ac:spMkLst>
            <pc:docMk/>
            <pc:sldMk cId="3561473475" sldId="310"/>
            <ac:spMk id="3" creationId="{8AFC25C2-2815-4A92-A043-0CEC83591A94}"/>
          </ac:spMkLst>
        </pc:spChg>
        <pc:spChg chg="mod">
          <ac:chgData name="Louise Coates" userId="1f0024da147eadb2" providerId="LiveId" clId="{A5491F98-3FC6-4754-BBA1-1C5488E8CD89}" dt="2024-06-03T14:57:02.231" v="119" actId="20577"/>
          <ac:spMkLst>
            <pc:docMk/>
            <pc:sldMk cId="3561473475" sldId="310"/>
            <ac:spMk id="9" creationId="{A2055D38-CE59-4FC4-85CE-CF9DA81D858C}"/>
          </ac:spMkLst>
        </pc:spChg>
        <pc:spChg chg="del">
          <ac:chgData name="Louise Coates" userId="1f0024da147eadb2" providerId="LiveId" clId="{A5491F98-3FC6-4754-BBA1-1C5488E8CD89}" dt="2024-06-05T11:53:04.254" v="239" actId="478"/>
          <ac:spMkLst>
            <pc:docMk/>
            <pc:sldMk cId="3561473475" sldId="310"/>
            <ac:spMk id="10" creationId="{FE0D311A-C366-4A86-9404-C0F5CBF9C811}"/>
          </ac:spMkLst>
        </pc:spChg>
        <pc:picChg chg="add mod">
          <ac:chgData name="Louise Coates" userId="1f0024da147eadb2" providerId="LiveId" clId="{A5491F98-3FC6-4754-BBA1-1C5488E8CD89}" dt="2024-06-05T12:40:56.628" v="252" actId="14100"/>
          <ac:picMkLst>
            <pc:docMk/>
            <pc:sldMk cId="3561473475" sldId="310"/>
            <ac:picMk id="5" creationId="{1EC36D63-AC58-A08D-8F77-409573ACCA8D}"/>
          </ac:picMkLst>
        </pc:picChg>
        <pc:picChg chg="add mod">
          <ac:chgData name="Louise Coates" userId="1f0024da147eadb2" providerId="LiveId" clId="{A5491F98-3FC6-4754-BBA1-1C5488E8CD89}" dt="2024-06-05T12:40:59.415" v="253" actId="1076"/>
          <ac:picMkLst>
            <pc:docMk/>
            <pc:sldMk cId="3561473475" sldId="310"/>
            <ac:picMk id="6" creationId="{9BCEEB62-CD0F-E4E1-CB3D-E94E25DC8D1D}"/>
          </ac:picMkLst>
        </pc:picChg>
        <pc:picChg chg="del">
          <ac:chgData name="Louise Coates" userId="1f0024da147eadb2" providerId="LiveId" clId="{A5491F98-3FC6-4754-BBA1-1C5488E8CD89}" dt="2024-06-05T12:39:28" v="243" actId="478"/>
          <ac:picMkLst>
            <pc:docMk/>
            <pc:sldMk cId="3561473475" sldId="310"/>
            <ac:picMk id="13" creationId="{FCADB4F6-1605-5091-115C-FA519D90192E}"/>
          </ac:picMkLst>
        </pc:picChg>
      </pc:sldChg>
      <pc:sldChg chg="addSp delSp modSp mod modAnim">
        <pc:chgData name="Louise Coates" userId="1f0024da147eadb2" providerId="LiveId" clId="{A5491F98-3FC6-4754-BBA1-1C5488E8CD89}" dt="2024-06-05T12:46:53.433" v="296" actId="1076"/>
        <pc:sldMkLst>
          <pc:docMk/>
          <pc:sldMk cId="3584772686" sldId="311"/>
        </pc:sldMkLst>
        <pc:spChg chg="add del mod">
          <ac:chgData name="Louise Coates" userId="1f0024da147eadb2" providerId="LiveId" clId="{A5491F98-3FC6-4754-BBA1-1C5488E8CD89}" dt="2024-06-05T12:42:30.362" v="255" actId="931"/>
          <ac:spMkLst>
            <pc:docMk/>
            <pc:sldMk cId="3584772686" sldId="311"/>
            <ac:spMk id="4" creationId="{5684264A-1341-2A96-1F50-B0992B4A1C8C}"/>
          </ac:spMkLst>
        </pc:spChg>
        <pc:spChg chg="mod">
          <ac:chgData name="Louise Coates" userId="1f0024da147eadb2" providerId="LiveId" clId="{A5491F98-3FC6-4754-BBA1-1C5488E8CD89}" dt="2024-06-05T12:42:41.994" v="260" actId="14100"/>
          <ac:spMkLst>
            <pc:docMk/>
            <pc:sldMk cId="3584772686" sldId="311"/>
            <ac:spMk id="8" creationId="{50061247-EA4F-4DFA-AFCE-648487762CF7}"/>
          </ac:spMkLst>
        </pc:spChg>
        <pc:spChg chg="add del mod">
          <ac:chgData name="Louise Coates" userId="1f0024da147eadb2" providerId="LiveId" clId="{A5491F98-3FC6-4754-BBA1-1C5488E8CD89}" dt="2024-06-05T12:42:35.595" v="259" actId="478"/>
          <ac:spMkLst>
            <pc:docMk/>
            <pc:sldMk cId="3584772686" sldId="311"/>
            <ac:spMk id="9" creationId="{55D30CEF-1AE5-2C52-127A-BA70F032F750}"/>
          </ac:spMkLst>
        </pc:spChg>
        <pc:spChg chg="mod">
          <ac:chgData name="Louise Coates" userId="1f0024da147eadb2" providerId="LiveId" clId="{A5491F98-3FC6-4754-BBA1-1C5488E8CD89}" dt="2024-06-03T14:57:08.956" v="120" actId="20577"/>
          <ac:spMkLst>
            <pc:docMk/>
            <pc:sldMk cId="3584772686" sldId="311"/>
            <ac:spMk id="23" creationId="{249ACE4E-0038-4BA2-8883-8C3F73B79C44}"/>
          </ac:spMkLst>
        </pc:spChg>
        <pc:spChg chg="del">
          <ac:chgData name="Louise Coates" userId="1f0024da147eadb2" providerId="LiveId" clId="{A5491F98-3FC6-4754-BBA1-1C5488E8CD89}" dt="2024-06-05T12:46:50.531" v="295" actId="478"/>
          <ac:spMkLst>
            <pc:docMk/>
            <pc:sldMk cId="3584772686" sldId="311"/>
            <ac:spMk id="24" creationId="{9A686A52-7630-4675-B383-8C2AD252EC1F}"/>
          </ac:spMkLst>
        </pc:spChg>
        <pc:picChg chg="add del mod">
          <ac:chgData name="Louise Coates" userId="1f0024da147eadb2" providerId="LiveId" clId="{A5491F98-3FC6-4754-BBA1-1C5488E8CD89}" dt="2024-06-05T12:42:32.957" v="258" actId="478"/>
          <ac:picMkLst>
            <pc:docMk/>
            <pc:sldMk cId="3584772686" sldId="311"/>
            <ac:picMk id="6" creationId="{D9387C6A-DA2D-F258-6374-1FF81CFD500E}"/>
          </ac:picMkLst>
        </pc:picChg>
        <pc:picChg chg="add mod">
          <ac:chgData name="Louise Coates" userId="1f0024da147eadb2" providerId="LiveId" clId="{A5491F98-3FC6-4754-BBA1-1C5488E8CD89}" dt="2024-06-05T12:43:43.817" v="278" actId="1037"/>
          <ac:picMkLst>
            <pc:docMk/>
            <pc:sldMk cId="3584772686" sldId="311"/>
            <ac:picMk id="11" creationId="{FA71AADD-C903-6DF7-A1AF-717776C67D06}"/>
          </ac:picMkLst>
        </pc:picChg>
        <pc:picChg chg="add mod">
          <ac:chgData name="Louise Coates" userId="1f0024da147eadb2" providerId="LiveId" clId="{A5491F98-3FC6-4754-BBA1-1C5488E8CD89}" dt="2024-06-05T12:43:27.444" v="267" actId="1076"/>
          <ac:picMkLst>
            <pc:docMk/>
            <pc:sldMk cId="3584772686" sldId="311"/>
            <ac:picMk id="12" creationId="{FCD35D12-D6C0-8E67-34B6-E960247FDE68}"/>
          </ac:picMkLst>
        </pc:picChg>
        <pc:picChg chg="del mod">
          <ac:chgData name="Louise Coates" userId="1f0024da147eadb2" providerId="LiveId" clId="{A5491F98-3FC6-4754-BBA1-1C5488E8CD89}" dt="2024-06-05T12:42:23.856" v="254" actId="478"/>
          <ac:picMkLst>
            <pc:docMk/>
            <pc:sldMk cId="3584772686" sldId="311"/>
            <ac:picMk id="20" creationId="{B8714555-7486-4DD7-A96C-52C276483584}"/>
          </ac:picMkLst>
        </pc:picChg>
        <pc:picChg chg="mod">
          <ac:chgData name="Louise Coates" userId="1f0024da147eadb2" providerId="LiveId" clId="{A5491F98-3FC6-4754-BBA1-1C5488E8CD89}" dt="2024-06-05T12:46:53.433" v="296" actId="1076"/>
          <ac:picMkLst>
            <pc:docMk/>
            <pc:sldMk cId="3584772686" sldId="311"/>
            <ac:picMk id="22" creationId="{D8AC51EB-1C22-4303-8354-FC97950C7DE6}"/>
          </ac:picMkLst>
        </pc:picChg>
      </pc:sldChg>
      <pc:sldChg chg="modSp mod">
        <pc:chgData name="Louise Coates" userId="1f0024da147eadb2" providerId="LiveId" clId="{A5491F98-3FC6-4754-BBA1-1C5488E8CD89}" dt="2024-06-05T11:49:10.513" v="237"/>
        <pc:sldMkLst>
          <pc:docMk/>
          <pc:sldMk cId="927313156" sldId="312"/>
        </pc:sldMkLst>
        <pc:spChg chg="mod">
          <ac:chgData name="Louise Coates" userId="1f0024da147eadb2" providerId="LiveId" clId="{A5491F98-3FC6-4754-BBA1-1C5488E8CD89}" dt="2024-06-03T19:25:07.500" v="206" actId="313"/>
          <ac:spMkLst>
            <pc:docMk/>
            <pc:sldMk cId="927313156" sldId="312"/>
            <ac:spMk id="23" creationId="{DE8D546E-0F46-4CC0-B2B1-8B2430D00C0C}"/>
          </ac:spMkLst>
        </pc:spChg>
        <pc:picChg chg="mod">
          <ac:chgData name="Louise Coates" userId="1f0024da147eadb2" providerId="LiveId" clId="{A5491F98-3FC6-4754-BBA1-1C5488E8CD89}" dt="2024-06-05T11:40:59.861" v="235"/>
          <ac:picMkLst>
            <pc:docMk/>
            <pc:sldMk cId="927313156" sldId="312"/>
            <ac:picMk id="9" creationId="{C82DA925-978C-48A9-98AD-0653B7A3D2D9}"/>
          </ac:picMkLst>
        </pc:picChg>
        <pc:picChg chg="mod">
          <ac:chgData name="Louise Coates" userId="1f0024da147eadb2" providerId="LiveId" clId="{A5491F98-3FC6-4754-BBA1-1C5488E8CD89}" dt="2024-06-05T11:49:10.513" v="237"/>
          <ac:picMkLst>
            <pc:docMk/>
            <pc:sldMk cId="927313156" sldId="312"/>
            <ac:picMk id="13" creationId="{E02C4914-F076-4415-9C5D-A9BDB6CC6110}"/>
          </ac:picMkLst>
        </pc:picChg>
      </pc:sldChg>
      <pc:sldChg chg="addSp modSp new mod">
        <pc:chgData name="Louise Coates" userId="1f0024da147eadb2" providerId="LiveId" clId="{A5491F98-3FC6-4754-BBA1-1C5488E8CD89}" dt="2024-06-03T14:59:32.416" v="122" actId="20577"/>
        <pc:sldMkLst>
          <pc:docMk/>
          <pc:sldMk cId="1315198129" sldId="313"/>
        </pc:sldMkLst>
        <pc:spChg chg="mod">
          <ac:chgData name="Louise Coates" userId="1f0024da147eadb2" providerId="LiveId" clId="{A5491F98-3FC6-4754-BBA1-1C5488E8CD89}" dt="2024-06-03T14:54:24.966" v="47" actId="20577"/>
          <ac:spMkLst>
            <pc:docMk/>
            <pc:sldMk cId="1315198129" sldId="313"/>
            <ac:spMk id="2" creationId="{17DC444A-8830-406B-6681-F3ECEBB2ADB5}"/>
          </ac:spMkLst>
        </pc:spChg>
        <pc:spChg chg="mod">
          <ac:chgData name="Louise Coates" userId="1f0024da147eadb2" providerId="LiveId" clId="{A5491F98-3FC6-4754-BBA1-1C5488E8CD89}" dt="2024-06-03T14:59:32.416" v="122" actId="20577"/>
          <ac:spMkLst>
            <pc:docMk/>
            <pc:sldMk cId="1315198129" sldId="313"/>
            <ac:spMk id="3" creationId="{BD7FC7E6-BFED-BB25-EEE6-01FE7563AD0E}"/>
          </ac:spMkLst>
        </pc:spChg>
        <pc:picChg chg="add mod">
          <ac:chgData name="Louise Coates" userId="1f0024da147eadb2" providerId="LiveId" clId="{A5491F98-3FC6-4754-BBA1-1C5488E8CD89}" dt="2024-06-03T14:55:02.111" v="87" actId="1037"/>
          <ac:picMkLst>
            <pc:docMk/>
            <pc:sldMk cId="1315198129" sldId="313"/>
            <ac:picMk id="4" creationId="{922A6096-CF28-2DE9-101C-49FC124FE6D4}"/>
          </ac:picMkLst>
        </pc:picChg>
        <pc:picChg chg="add mod">
          <ac:chgData name="Louise Coates" userId="1f0024da147eadb2" providerId="LiveId" clId="{A5491F98-3FC6-4754-BBA1-1C5488E8CD89}" dt="2024-06-03T14:54:28.406" v="48" actId="1076"/>
          <ac:picMkLst>
            <pc:docMk/>
            <pc:sldMk cId="1315198129" sldId="313"/>
            <ac:picMk id="5" creationId="{979DE037-3093-348F-3D29-A981535427CB}"/>
          </ac:picMkLst>
        </pc:picChg>
        <pc:picChg chg="add mod">
          <ac:chgData name="Louise Coates" userId="1f0024da147eadb2" providerId="LiveId" clId="{A5491F98-3FC6-4754-BBA1-1C5488E8CD89}" dt="2024-06-03T14:54:36.085" v="51" actId="1076"/>
          <ac:picMkLst>
            <pc:docMk/>
            <pc:sldMk cId="1315198129" sldId="313"/>
            <ac:picMk id="6" creationId="{73C8821C-714F-8510-8A45-C27EBA9D4A31}"/>
          </ac:picMkLst>
        </pc:picChg>
        <pc:picChg chg="add mod">
          <ac:chgData name="Louise Coates" userId="1f0024da147eadb2" providerId="LiveId" clId="{A5491F98-3FC6-4754-BBA1-1C5488E8CD89}" dt="2024-06-03T14:54:39.224" v="52" actId="1076"/>
          <ac:picMkLst>
            <pc:docMk/>
            <pc:sldMk cId="1315198129" sldId="313"/>
            <ac:picMk id="7" creationId="{FA1D74F7-6D4E-E1E8-CDB4-BFBF3475C112}"/>
          </ac:picMkLst>
        </pc:picChg>
      </pc:sldChg>
      <pc:sldMasterChg chg="setBg modSldLayout">
        <pc:chgData name="Louise Coates" userId="1f0024da147eadb2" providerId="LiveId" clId="{A5491F98-3FC6-4754-BBA1-1C5488E8CD89}" dt="2024-06-04T15:31:52.578" v="231"/>
        <pc:sldMasterMkLst>
          <pc:docMk/>
          <pc:sldMasterMk cId="1999713800" sldId="2147483696"/>
        </pc:sldMasterMkLst>
        <pc:sldLayoutChg chg="setBg">
          <pc:chgData name="Louise Coates" userId="1f0024da147eadb2" providerId="LiveId" clId="{A5491F98-3FC6-4754-BBA1-1C5488E8CD89}" dt="2024-06-04T15:31:52.578" v="231"/>
          <pc:sldLayoutMkLst>
            <pc:docMk/>
            <pc:sldMasterMk cId="1999713800" sldId="2147483696"/>
            <pc:sldLayoutMk cId="2299780267" sldId="2147483697"/>
          </pc:sldLayoutMkLst>
        </pc:sldLayoutChg>
        <pc:sldLayoutChg chg="setBg">
          <pc:chgData name="Louise Coates" userId="1f0024da147eadb2" providerId="LiveId" clId="{A5491F98-3FC6-4754-BBA1-1C5488E8CD89}" dt="2024-06-04T15:31:52.578" v="231"/>
          <pc:sldLayoutMkLst>
            <pc:docMk/>
            <pc:sldMasterMk cId="1999713800" sldId="2147483696"/>
            <pc:sldLayoutMk cId="3321745044" sldId="2147483698"/>
          </pc:sldLayoutMkLst>
        </pc:sldLayoutChg>
        <pc:sldLayoutChg chg="setBg">
          <pc:chgData name="Louise Coates" userId="1f0024da147eadb2" providerId="LiveId" clId="{A5491F98-3FC6-4754-BBA1-1C5488E8CD89}" dt="2024-06-04T15:31:52.578" v="231"/>
          <pc:sldLayoutMkLst>
            <pc:docMk/>
            <pc:sldMasterMk cId="1999713800" sldId="2147483696"/>
            <pc:sldLayoutMk cId="1205288056" sldId="2147483700"/>
          </pc:sldLayoutMkLst>
        </pc:sldLayoutChg>
        <pc:sldLayoutChg chg="setBg">
          <pc:chgData name="Louise Coates" userId="1f0024da147eadb2" providerId="LiveId" clId="{A5491F98-3FC6-4754-BBA1-1C5488E8CD89}" dt="2024-06-04T15:31:52.578" v="231"/>
          <pc:sldLayoutMkLst>
            <pc:docMk/>
            <pc:sldMasterMk cId="1999713800" sldId="2147483696"/>
            <pc:sldLayoutMk cId="937595559" sldId="2147483701"/>
          </pc:sldLayoutMkLst>
        </pc:sldLayoutChg>
        <pc:sldLayoutChg chg="setBg">
          <pc:chgData name="Louise Coates" userId="1f0024da147eadb2" providerId="LiveId" clId="{A5491F98-3FC6-4754-BBA1-1C5488E8CD89}" dt="2024-06-04T15:31:52.578" v="231"/>
          <pc:sldLayoutMkLst>
            <pc:docMk/>
            <pc:sldMasterMk cId="1999713800" sldId="2147483696"/>
            <pc:sldLayoutMk cId="1663291002" sldId="2147483702"/>
          </pc:sldLayoutMkLst>
        </pc:sldLayoutChg>
        <pc:sldLayoutChg chg="setBg">
          <pc:chgData name="Louise Coates" userId="1f0024da147eadb2" providerId="LiveId" clId="{A5491F98-3FC6-4754-BBA1-1C5488E8CD89}" dt="2024-06-04T15:31:52.578" v="231"/>
          <pc:sldLayoutMkLst>
            <pc:docMk/>
            <pc:sldMasterMk cId="1999713800" sldId="2147483696"/>
            <pc:sldLayoutMk cId="3840867636" sldId="2147483703"/>
          </pc:sldLayoutMkLst>
        </pc:sldLayoutChg>
        <pc:sldLayoutChg chg="setBg">
          <pc:chgData name="Louise Coates" userId="1f0024da147eadb2" providerId="LiveId" clId="{A5491F98-3FC6-4754-BBA1-1C5488E8CD89}" dt="2024-06-04T15:31:52.578" v="231"/>
          <pc:sldLayoutMkLst>
            <pc:docMk/>
            <pc:sldMasterMk cId="1999713800" sldId="2147483696"/>
            <pc:sldLayoutMk cId="3836805959" sldId="2147483704"/>
          </pc:sldLayoutMkLst>
        </pc:sldLayoutChg>
        <pc:sldLayoutChg chg="setBg">
          <pc:chgData name="Louise Coates" userId="1f0024da147eadb2" providerId="LiveId" clId="{A5491F98-3FC6-4754-BBA1-1C5488E8CD89}" dt="2024-06-04T15:31:52.578" v="231"/>
          <pc:sldLayoutMkLst>
            <pc:docMk/>
            <pc:sldMasterMk cId="1999713800" sldId="2147483696"/>
            <pc:sldLayoutMk cId="3840775527" sldId="2147483705"/>
          </pc:sldLayoutMkLst>
        </pc:sldLayoutChg>
        <pc:sldLayoutChg chg="setBg">
          <pc:chgData name="Louise Coates" userId="1f0024da147eadb2" providerId="LiveId" clId="{A5491F98-3FC6-4754-BBA1-1C5488E8CD89}" dt="2024-06-04T15:31:52.578" v="231"/>
          <pc:sldLayoutMkLst>
            <pc:docMk/>
            <pc:sldMasterMk cId="1999713800" sldId="2147483696"/>
            <pc:sldLayoutMk cId="2137906023" sldId="2147483708"/>
          </pc:sldLayoutMkLst>
        </pc:sldLayoutChg>
        <pc:sldLayoutChg chg="setBg">
          <pc:chgData name="Louise Coates" userId="1f0024da147eadb2" providerId="LiveId" clId="{A5491F98-3FC6-4754-BBA1-1C5488E8CD89}" dt="2024-06-04T15:31:52.578" v="231"/>
          <pc:sldLayoutMkLst>
            <pc:docMk/>
            <pc:sldMasterMk cId="1999713800" sldId="2147483696"/>
            <pc:sldLayoutMk cId="3442482048" sldId="2147483709"/>
          </pc:sldLayoutMkLst>
        </pc:sldLayoutChg>
        <pc:sldLayoutChg chg="setBg">
          <pc:chgData name="Louise Coates" userId="1f0024da147eadb2" providerId="LiveId" clId="{A5491F98-3FC6-4754-BBA1-1C5488E8CD89}" dt="2024-06-04T15:31:52.578" v="231"/>
          <pc:sldLayoutMkLst>
            <pc:docMk/>
            <pc:sldMasterMk cId="1999713800" sldId="2147483696"/>
            <pc:sldLayoutMk cId="1897111348" sldId="2147483710"/>
          </pc:sldLayoutMkLst>
        </pc:sldLayoutChg>
        <pc:sldLayoutChg chg="setBg">
          <pc:chgData name="Louise Coates" userId="1f0024da147eadb2" providerId="LiveId" clId="{A5491F98-3FC6-4754-BBA1-1C5488E8CD89}" dt="2024-06-04T15:31:52.578" v="231"/>
          <pc:sldLayoutMkLst>
            <pc:docMk/>
            <pc:sldMasterMk cId="1999713800" sldId="2147483696"/>
            <pc:sldLayoutMk cId="122263523" sldId="2147483712"/>
          </pc:sldLayoutMkLst>
        </pc:sldLayoutChg>
        <pc:sldLayoutChg chg="setBg">
          <pc:chgData name="Louise Coates" userId="1f0024da147eadb2" providerId="LiveId" clId="{A5491F98-3FC6-4754-BBA1-1C5488E8CD89}" dt="2024-06-04T15:31:52.578" v="231"/>
          <pc:sldLayoutMkLst>
            <pc:docMk/>
            <pc:sldMasterMk cId="1999713800" sldId="2147483696"/>
            <pc:sldLayoutMk cId="1299048612" sldId="2147483713"/>
          </pc:sldLayoutMkLst>
        </pc:sldLayoutChg>
        <pc:sldLayoutChg chg="setBg">
          <pc:chgData name="Louise Coates" userId="1f0024da147eadb2" providerId="LiveId" clId="{A5491F98-3FC6-4754-BBA1-1C5488E8CD89}" dt="2024-06-04T15:31:52.578" v="231"/>
          <pc:sldLayoutMkLst>
            <pc:docMk/>
            <pc:sldMasterMk cId="1999713800" sldId="2147483696"/>
            <pc:sldLayoutMk cId="1257891487" sldId="2147483714"/>
          </pc:sldLayoutMkLst>
        </pc:sldLayoutChg>
        <pc:sldLayoutChg chg="setBg">
          <pc:chgData name="Louise Coates" userId="1f0024da147eadb2" providerId="LiveId" clId="{A5491F98-3FC6-4754-BBA1-1C5488E8CD89}" dt="2024-06-04T15:31:52.578" v="231"/>
          <pc:sldLayoutMkLst>
            <pc:docMk/>
            <pc:sldMasterMk cId="1999713800" sldId="2147483696"/>
            <pc:sldLayoutMk cId="301045157" sldId="2147483715"/>
          </pc:sldLayoutMkLst>
        </pc:sldLayoutChg>
        <pc:sldLayoutChg chg="setBg">
          <pc:chgData name="Louise Coates" userId="1f0024da147eadb2" providerId="LiveId" clId="{A5491F98-3FC6-4754-BBA1-1C5488E8CD89}" dt="2024-06-04T15:31:52.578" v="231"/>
          <pc:sldLayoutMkLst>
            <pc:docMk/>
            <pc:sldMasterMk cId="1999713800" sldId="2147483696"/>
            <pc:sldLayoutMk cId="2373079816" sldId="2147483716"/>
          </pc:sldLayoutMkLst>
        </pc:sldLayoutChg>
        <pc:sldLayoutChg chg="setBg">
          <pc:chgData name="Louise Coates" userId="1f0024da147eadb2" providerId="LiveId" clId="{A5491F98-3FC6-4754-BBA1-1C5488E8CD89}" dt="2024-06-04T15:31:52.578" v="231"/>
          <pc:sldLayoutMkLst>
            <pc:docMk/>
            <pc:sldMasterMk cId="1999713800" sldId="2147483696"/>
            <pc:sldLayoutMk cId="2490768777" sldId="214748371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B86346-59A2-4282-9A64-05524C79D8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1D54C-AFC8-47F5-B030-A8ED60D088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6B27D-C1ED-4C55-9062-2279210E96ED}" type="datetime1">
              <a:rPr lang="en-GB" smtClean="0"/>
              <a:t>11/06/2024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D8396-DC49-433C-84C0-BD573781E5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A06B3-9442-49D9-BE03-080DCCEA1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5AD26-F754-4E27-9D95-B069583AB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084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1EAF8-BEF3-4EDD-99CF-6435314FE1C9}" type="datetime1">
              <a:rPr lang="en-GB" smtClean="0"/>
              <a:pPr/>
              <a:t>11/06/2024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939589-3E79-4C82-AA4A-FE78234FAA5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272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972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507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016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073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038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518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l">
              <a:defRPr sz="6000" b="1" i="0" cap="all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rtlCol="0" anchor="b"/>
          <a:lstStyle>
            <a:lvl1pPr algn="l">
              <a:defRPr sz="5400" b="0" i="0" cap="none" baseline="0"/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rtlCol="0"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rtlCol="0"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rtlCol="0"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rtlCol="0" anchor="b"/>
          <a:lstStyle>
            <a:lvl1pPr>
              <a:defRPr sz="5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rtlCol="0"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5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 rtlCol="0"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cYgqLml89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hyperlink" Target="https://www.youtube.com/watch?v=86EPZphKBhg" TargetMode="External"/><Relationship Id="rId3" Type="http://schemas.openxmlformats.org/officeDocument/2006/relationships/hyperlink" Target="http://www.youtube.com/watch?v=kaE7WUWadbM" TargetMode="External"/><Relationship Id="rId7" Type="http://schemas.openxmlformats.org/officeDocument/2006/relationships/hyperlink" Target="https://www.youtube.com/watch?v=BX3bN5YeiQs" TargetMode="External"/><Relationship Id="rId12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hyperlink" Target="https://www.youtube.com/watch?v=78N2SP6JFaI" TargetMode="External"/><Relationship Id="rId5" Type="http://schemas.openxmlformats.org/officeDocument/2006/relationships/hyperlink" Target="https://www.youtube.com/watch?v=AaaknR1C0Kk" TargetMode="External"/><Relationship Id="rId10" Type="http://schemas.openxmlformats.org/officeDocument/2006/relationships/image" Target="../media/image6.jpg"/><Relationship Id="rId4" Type="http://schemas.openxmlformats.org/officeDocument/2006/relationships/image" Target="../media/image3.jpg"/><Relationship Id="rId9" Type="http://schemas.openxmlformats.org/officeDocument/2006/relationships/hyperlink" Target="http://www.youtube.com/watch?v=u7HF4JG1pOg" TargetMode="External"/><Relationship Id="rId1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5E4F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GB" sz="5400" spc="400" dirty="0">
                <a:solidFill>
                  <a:schemeClr val="bg1"/>
                </a:solidFill>
              </a:rPr>
              <a:t>PRIMARY LIVE!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0229" y="4700016"/>
            <a:ext cx="6184827" cy="1197864"/>
          </a:xfrm>
        </p:spPr>
        <p:txBody>
          <a:bodyPr rtlCol="0"/>
          <a:lstStyle/>
          <a:p>
            <a:pPr rtl="0"/>
            <a:r>
              <a:rPr lang="en-GB" sz="4000" dirty="0">
                <a:solidFill>
                  <a:schemeClr val="bg1"/>
                </a:solidFill>
              </a:rPr>
              <a:t>FOCUS ON FILM MUSIC</a:t>
            </a:r>
          </a:p>
          <a:p>
            <a:pPr rtl="0"/>
            <a:endParaRPr lang="en-GB" dirty="0"/>
          </a:p>
        </p:txBody>
      </p:sp>
      <p:pic>
        <p:nvPicPr>
          <p:cNvPr id="4" name="Picture 3" descr="A purple and black text&#10;&#10;Description automatically generated">
            <a:extLst>
              <a:ext uri="{FF2B5EF4-FFF2-40B4-BE49-F238E27FC236}">
                <a16:creationId xmlns:a16="http://schemas.microsoft.com/office/drawing/2014/main" id="{BF60F5F5-3AC4-B90B-ACD9-4B1717C0A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376" y="594360"/>
            <a:ext cx="4691743" cy="184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hlinkClick r:id="rId3"/>
            <a:extLst>
              <a:ext uri="{FF2B5EF4-FFF2-40B4-BE49-F238E27FC236}">
                <a16:creationId xmlns:a16="http://schemas.microsoft.com/office/drawing/2014/main" id="{4642631A-6ABE-41EA-A308-9CF1230F14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t="14385" b="9615"/>
          <a:stretch/>
        </p:blipFill>
        <p:spPr>
          <a:xfrm>
            <a:off x="7451965" y="1665520"/>
            <a:ext cx="4266960" cy="4266968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rtlCol="0" anchor="b">
            <a:normAutofit/>
          </a:bodyPr>
          <a:lstStyle/>
          <a:p>
            <a:pPr rtl="0"/>
            <a:r>
              <a:rPr lang="en-US" sz="3800"/>
              <a:t>W</a:t>
            </a:r>
            <a:r>
              <a:rPr lang="en-GB" sz="3800"/>
              <a:t>HY DO FILMS USE MUSIC?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 rtlCol="0">
            <a:normAutofit fontScale="92500"/>
          </a:bodyPr>
          <a:lstStyle/>
          <a:p>
            <a:pPr rtl="0"/>
            <a:r>
              <a:rPr lang="en-GB" sz="1900" dirty="0"/>
              <a:t>Click on the picture to watch the opening scene from The Lion King, played with 5 different soundtracks.</a:t>
            </a:r>
          </a:p>
          <a:p>
            <a:pPr rtl="0"/>
            <a:r>
              <a:rPr lang="en-GB" sz="1900" dirty="0"/>
              <a:t> </a:t>
            </a:r>
          </a:p>
          <a:p>
            <a:pPr rtl="0"/>
            <a:r>
              <a:rPr lang="en-GB" sz="1900" b="1" dirty="0"/>
              <a:t>Does the different music affect the feel of the scene?</a:t>
            </a:r>
          </a:p>
          <a:p>
            <a:pPr rtl="0"/>
            <a:endParaRPr lang="en-GB" sz="1900" dirty="0"/>
          </a:p>
          <a:p>
            <a:pPr rtl="0"/>
            <a:r>
              <a:rPr lang="en-GB" sz="1900" dirty="0"/>
              <a:t>VOCABULARY YOU COULD USE: </a:t>
            </a:r>
          </a:p>
          <a:p>
            <a:pPr rtl="0"/>
            <a:r>
              <a:rPr lang="en-GB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funny, sad, mysterious, powerful, heroic, joyful, serious, silly, majestic</a:t>
            </a:r>
          </a:p>
          <a:p>
            <a:pPr rtl="0"/>
            <a:endParaRPr lang="en-GB" sz="19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25F72-F9A7-42F9-9720-0801ED77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n-US" dirty="0"/>
              <a:t>Primary live 5</a:t>
            </a:r>
            <a:r>
              <a:rPr lang="en-US" baseline="30000" dirty="0"/>
              <a:t>TH</a:t>
            </a:r>
            <a:r>
              <a:rPr lang="en-US" dirty="0"/>
              <a:t> JULY 2024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n-US" dirty="0"/>
              <a:t>FOCUS ON FILM MUSIC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598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692474E6-3035-46B8-9C05-9B4204E8E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dirty="0"/>
              <a:t>Primary live! 5</a:t>
            </a:r>
            <a:r>
              <a:rPr lang="en-GB" baseline="30000" dirty="0"/>
              <a:t>th</a:t>
            </a:r>
            <a:r>
              <a:rPr lang="en-GB" dirty="0"/>
              <a:t> </a:t>
            </a:r>
            <a:r>
              <a:rPr lang="en-GB" dirty="0" err="1"/>
              <a:t>july</a:t>
            </a:r>
            <a:r>
              <a:rPr lang="en-GB" dirty="0"/>
              <a:t> 2024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D838446-B95D-4AB7-B8CA-D5804BB7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smtClean="0"/>
              <a:pPr rtl="0"/>
              <a:t>3</a:t>
            </a:fld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DE8D546E-0F46-4CC0-B2B1-8B2430D00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dirty="0"/>
              <a:t>Focus on film music</a:t>
            </a:r>
          </a:p>
        </p:txBody>
      </p:sp>
      <p:pic>
        <p:nvPicPr>
          <p:cNvPr id="9" name="Picture Placeholder 8" descr="Pink and blue musical note">
            <a:hlinkClick r:id="rId3"/>
            <a:extLst>
              <a:ext uri="{FF2B5EF4-FFF2-40B4-BE49-F238E27FC236}">
                <a16:creationId xmlns:a16="http://schemas.microsoft.com/office/drawing/2014/main" id="{C82DA925-978C-48A9-98AD-0653B7A3D2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6667" r="16667"/>
          <a:stretch/>
        </p:blipFill>
        <p:spPr>
          <a:xfrm>
            <a:off x="1716114" y="660415"/>
            <a:ext cx="1952279" cy="1952279"/>
          </a:xfrm>
        </p:spPr>
      </p:pic>
      <p:pic>
        <p:nvPicPr>
          <p:cNvPr id="11" name="Picture Placeholder 10" descr="Music sheet">
            <a:hlinkClick r:id="rId5"/>
            <a:extLst>
              <a:ext uri="{FF2B5EF4-FFF2-40B4-BE49-F238E27FC236}">
                <a16:creationId xmlns:a16="http://schemas.microsoft.com/office/drawing/2014/main" id="{E63B7C3F-04A4-43F6-881D-FA11061CBA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16432" r="16432"/>
          <a:stretch/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F777B66-94CB-491C-AC6B-BDAC98E21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Hero or Villain?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AF1107-8D35-4E35-93C7-D3640946F7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018388"/>
            <a:ext cx="5276088" cy="1299906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Click on each picture to listen to a theme tune. </a:t>
            </a:r>
          </a:p>
          <a:p>
            <a:pPr rtl="0"/>
            <a:r>
              <a:rPr lang="en-GB" dirty="0"/>
              <a:t>Is it the theme tune to a hero or a villain?</a:t>
            </a:r>
          </a:p>
          <a:p>
            <a:pPr rtl="0"/>
            <a:endParaRPr lang="en-GB" sz="1200" dirty="0"/>
          </a:p>
          <a:p>
            <a:pPr rtl="0"/>
            <a:r>
              <a:rPr lang="en-GB" sz="1200" dirty="0"/>
              <a:t>FREEZE THE SCREEN SO AS NOT TO GIVE THE GAME AWAY!</a:t>
            </a:r>
          </a:p>
          <a:p>
            <a:pPr rtl="0"/>
            <a:endParaRPr lang="en-GB" dirty="0"/>
          </a:p>
        </p:txBody>
      </p:sp>
      <p:pic>
        <p:nvPicPr>
          <p:cNvPr id="15" name="Picture Placeholder 14" descr="Child listening to music">
            <a:hlinkClick r:id="rId7"/>
            <a:extLst>
              <a:ext uri="{FF2B5EF4-FFF2-40B4-BE49-F238E27FC236}">
                <a16:creationId xmlns:a16="http://schemas.microsoft.com/office/drawing/2014/main" id="{3D15FDC1-74B5-4FD8-BD17-0E2502C411A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/>
          <a:srcRect l="4748" r="4748"/>
          <a:stretch/>
        </p:blipFill>
        <p:spPr/>
      </p:pic>
      <p:pic>
        <p:nvPicPr>
          <p:cNvPr id="13" name="Picture Placeholder 12" descr="Purple light on gadgets">
            <a:hlinkClick r:id="rId9"/>
            <a:extLst>
              <a:ext uri="{FF2B5EF4-FFF2-40B4-BE49-F238E27FC236}">
                <a16:creationId xmlns:a16="http://schemas.microsoft.com/office/drawing/2014/main" id="{E02C4914-F076-4415-9C5D-A9BDB6CC611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10"/>
          <a:srcRect l="7781" r="7781"/>
          <a:stretch/>
        </p:blipFill>
        <p:spPr/>
      </p:pic>
      <p:pic>
        <p:nvPicPr>
          <p:cNvPr id="4" name="Picture Placeholder 8" descr="Sound waves and bars with gradient red and blue color">
            <a:hlinkClick r:id="rId11"/>
            <a:extLst>
              <a:ext uri="{FF2B5EF4-FFF2-40B4-BE49-F238E27FC236}">
                <a16:creationId xmlns:a16="http://schemas.microsoft.com/office/drawing/2014/main" id="{722746C9-AA59-BE5D-9D08-157DF94270B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6667" r="16667"/>
          <a:stretch/>
        </p:blipFill>
        <p:spPr>
          <a:xfrm>
            <a:off x="4925390" y="128715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</p:pic>
      <p:pic>
        <p:nvPicPr>
          <p:cNvPr id="5" name="Picture Placeholder 10" descr="Person in fireman suit">
            <a:hlinkClick r:id="rId13"/>
            <a:extLst>
              <a:ext uri="{FF2B5EF4-FFF2-40B4-BE49-F238E27FC236}">
                <a16:creationId xmlns:a16="http://schemas.microsoft.com/office/drawing/2014/main" id="{153855A5-27AA-8E10-EC45-73664DF1D9B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4909" r="14909"/>
          <a:stretch/>
        </p:blipFill>
        <p:spPr>
          <a:xfrm>
            <a:off x="9471945" y="4510416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7313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dirty="0"/>
              <a:t>C</a:t>
            </a:r>
            <a:r>
              <a:rPr lang="en-GB" dirty="0" err="1"/>
              <a:t>omposing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en-GB" sz="2000" dirty="0"/>
              <a:t>We are going to compose our own hero or villain theme </a:t>
            </a:r>
            <a:r>
              <a:rPr lang="en-GB" dirty="0"/>
              <a:t>or</a:t>
            </a:r>
            <a:r>
              <a:rPr lang="en-GB" sz="2000" b="1" i="1" dirty="0"/>
              <a:t> Leitmotif </a:t>
            </a:r>
            <a:r>
              <a:rPr lang="en-GB" sz="2000" i="1" dirty="0"/>
              <a:t>(that’s the proper musical name)</a:t>
            </a:r>
            <a:r>
              <a:rPr lang="en-GB" sz="2000" dirty="0"/>
              <a:t>.</a:t>
            </a:r>
          </a:p>
          <a:p>
            <a:pPr rtl="0"/>
            <a:endParaRPr lang="en-GB" dirty="0"/>
          </a:p>
          <a:p>
            <a:pPr rtl="0"/>
            <a:r>
              <a:rPr lang="en-GB" sz="2000" dirty="0"/>
              <a:t>You will need</a:t>
            </a:r>
            <a:r>
              <a:rPr lang="en-GB" dirty="0"/>
              <a:t> an instrument with notes </a:t>
            </a:r>
            <a:r>
              <a:rPr lang="en-GB"/>
              <a:t>for example: a </a:t>
            </a:r>
            <a:r>
              <a:rPr lang="en-GB" dirty="0"/>
              <a:t>Keyboard, a Xylophone, or a Glockenspiel</a:t>
            </a:r>
            <a:endParaRPr lang="en-GB" sz="2000" dirty="0"/>
          </a:p>
          <a:p>
            <a:pPr rtl="0"/>
            <a:endParaRPr lang="en-GB" dirty="0"/>
          </a:p>
        </p:txBody>
      </p:sp>
      <p:pic>
        <p:nvPicPr>
          <p:cNvPr id="8" name="Picture Placeholder 7" descr="Piano keys">
            <a:extLst>
              <a:ext uri="{FF2B5EF4-FFF2-40B4-BE49-F238E27FC236}">
                <a16:creationId xmlns:a16="http://schemas.microsoft.com/office/drawing/2014/main" id="{B53D1AAB-32B2-4F04-828F-AB1C758AF0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26" r="16626"/>
          <a:stretch/>
        </p:blipFill>
        <p:spPr/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114800" cy="365125"/>
          </a:xfrm>
        </p:spPr>
        <p:txBody>
          <a:bodyPr rtlCol="0"/>
          <a:lstStyle/>
          <a:p>
            <a:pPr rtl="0"/>
            <a:r>
              <a:rPr lang="en-GB" dirty="0"/>
              <a:t>Primary live FRIDAY 5</a:t>
            </a:r>
            <a:r>
              <a:rPr lang="en-GB" baseline="30000" dirty="0"/>
              <a:t>TH</a:t>
            </a:r>
            <a:r>
              <a:rPr lang="en-GB" dirty="0"/>
              <a:t> JULY 2024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dirty="0"/>
              <a:t>Focus on film music</a:t>
            </a:r>
          </a:p>
        </p:txBody>
      </p:sp>
    </p:spTree>
    <p:extLst>
      <p:ext uri="{BB962C8B-B14F-4D97-AF65-F5344CB8AC3E}">
        <p14:creationId xmlns:p14="http://schemas.microsoft.com/office/powerpoint/2010/main" val="365334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5786" y="222701"/>
            <a:ext cx="5749400" cy="1132115"/>
          </a:xfrm>
        </p:spPr>
        <p:txBody>
          <a:bodyPr rtlCol="0" anchor="b">
            <a:normAutofit fontScale="90000"/>
          </a:bodyPr>
          <a:lstStyle/>
          <a:p>
            <a:pPr algn="ctr" rtl="0"/>
            <a:r>
              <a:rPr lang="en-US" sz="4600" b="1" i="1" dirty="0">
                <a:latin typeface="Cavolini" panose="03000502040302020204" pitchFamily="66" charset="0"/>
                <a:cs typeface="Cavolini" panose="03000502040302020204" pitchFamily="66" charset="0"/>
              </a:rPr>
              <a:t>SSSH! A TRICK </a:t>
            </a:r>
            <a:br>
              <a:rPr lang="en-US" sz="4600" b="1" i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3600" dirty="0"/>
              <a:t>to help you sound like a hero</a:t>
            </a:r>
            <a:endParaRPr lang="en-GB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C25C2-2815-4A92-A043-0CEC83591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5886" y="1354816"/>
            <a:ext cx="5902998" cy="4458155"/>
          </a:xfrm>
        </p:spPr>
        <p:txBody>
          <a:bodyPr rtlCol="0">
            <a:normAutofit/>
          </a:bodyPr>
          <a:lstStyle/>
          <a:p>
            <a:pPr algn="ctr" rtl="0"/>
            <a:r>
              <a:rPr lang="en-GB" sz="1800" dirty="0"/>
              <a:t>Lots of HERO leitmotifs, use the </a:t>
            </a:r>
            <a:r>
              <a:rPr lang="en-GB" sz="1800" b="1" i="1" dirty="0"/>
              <a:t>interval of a fifth</a:t>
            </a:r>
            <a:r>
              <a:rPr lang="en-GB" sz="1800" dirty="0"/>
              <a:t>. </a:t>
            </a:r>
          </a:p>
          <a:p>
            <a:pPr algn="ctr" rtl="0"/>
            <a:r>
              <a:rPr lang="en-GB" sz="1800" dirty="0"/>
              <a:t>Simply put, this means, the notes are 5 notes apart.</a:t>
            </a:r>
          </a:p>
          <a:p>
            <a:pPr algn="ctr" rtl="0"/>
            <a:endParaRPr lang="en-GB" sz="1000" dirty="0"/>
          </a:p>
          <a:p>
            <a:pPr algn="ctr" rtl="0">
              <a:spcBef>
                <a:spcPts val="0"/>
              </a:spcBef>
            </a:pPr>
            <a:r>
              <a:rPr lang="en-GB" dirty="0"/>
              <a:t>An easy way to work this out is to hold out your right hand and count from your thumb </a:t>
            </a:r>
          </a:p>
          <a:p>
            <a:pPr algn="ctr" rtl="0">
              <a:spcBef>
                <a:spcPts val="0"/>
              </a:spcBef>
            </a:pPr>
            <a:r>
              <a:rPr lang="en-GB" sz="1600" i="1" dirty="0"/>
              <a:t>(Musical notes range from A to G):</a:t>
            </a:r>
          </a:p>
          <a:p>
            <a:pPr algn="ctr" rtl="0">
              <a:spcBef>
                <a:spcPts val="0"/>
              </a:spcBef>
            </a:pPr>
            <a:endParaRPr lang="en-GB" sz="1600" i="1" dirty="0"/>
          </a:p>
          <a:p>
            <a:pPr algn="ctr" rtl="0">
              <a:spcBef>
                <a:spcPts val="0"/>
              </a:spcBef>
            </a:pPr>
            <a:endParaRPr lang="en-GB" sz="1600" i="1" dirty="0"/>
          </a:p>
          <a:p>
            <a:pPr algn="ctr"/>
            <a:r>
              <a:rPr lang="it-IT" sz="1800" b="1" dirty="0">
                <a:solidFill>
                  <a:srgbClr val="1031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  <a:ea typeface="Times New Roman" panose="02020603050405020304" pitchFamily="18" charset="0"/>
              </a:rPr>
              <a:t>A – B – C – D – E </a:t>
            </a:r>
          </a:p>
          <a:p>
            <a:pPr algn="ctr"/>
            <a:r>
              <a:rPr lang="it-IT" sz="1800" b="1" dirty="0">
                <a:solidFill>
                  <a:srgbClr val="103133"/>
                </a:solidFill>
                <a:highlight>
                  <a:srgbClr val="FFFFFF"/>
                </a:highlight>
                <a:latin typeface="Lato" panose="020F0502020204030203" pitchFamily="34" charset="0"/>
                <a:ea typeface="Times New Roman" panose="02020603050405020304" pitchFamily="18" charset="0"/>
              </a:rPr>
              <a:t>1</a:t>
            </a:r>
            <a:r>
              <a:rPr lang="it-IT" sz="1800" b="1" dirty="0">
                <a:solidFill>
                  <a:srgbClr val="1031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  <a:ea typeface="Times New Roman" panose="02020603050405020304" pitchFamily="18" charset="0"/>
              </a:rPr>
              <a:t> – 2 – 3 – 4 – 5 </a:t>
            </a:r>
          </a:p>
          <a:p>
            <a:pPr algn="ctr"/>
            <a:r>
              <a:rPr lang="it-IT" sz="1800" dirty="0" err="1">
                <a:solidFill>
                  <a:srgbClr val="103133"/>
                </a:solidFill>
                <a:highlight>
                  <a:srgbClr val="FFFFFF"/>
                </a:highlight>
                <a:ea typeface="Times New Roman" panose="02020603050405020304" pitchFamily="18" charset="0"/>
              </a:rPr>
              <a:t>Listen</a:t>
            </a:r>
            <a:r>
              <a:rPr lang="it-IT" sz="1800" dirty="0">
                <a:solidFill>
                  <a:srgbClr val="103133"/>
                </a:solidFill>
                <a:highlight>
                  <a:srgbClr val="FFFFFF"/>
                </a:highlight>
                <a:ea typeface="Times New Roman" panose="02020603050405020304" pitchFamily="18" charset="0"/>
              </a:rPr>
              <a:t> to </a:t>
            </a:r>
            <a:r>
              <a:rPr lang="it-IT" sz="1800" dirty="0" err="1">
                <a:solidFill>
                  <a:srgbClr val="103133"/>
                </a:solidFill>
                <a:highlight>
                  <a:srgbClr val="FFFFFF"/>
                </a:highlight>
                <a:ea typeface="Times New Roman" panose="02020603050405020304" pitchFamily="18" charset="0"/>
              </a:rPr>
              <a:t>this</a:t>
            </a:r>
            <a:r>
              <a:rPr lang="it-IT" sz="1800" dirty="0">
                <a:solidFill>
                  <a:srgbClr val="103133"/>
                </a:solidFill>
                <a:highlight>
                  <a:srgbClr val="FFFFFF"/>
                </a:highlight>
                <a:ea typeface="Times New Roman" panose="02020603050405020304" pitchFamily="18" charset="0"/>
              </a:rPr>
              <a:t> ‘</a:t>
            </a:r>
            <a:r>
              <a:rPr lang="it-IT" sz="1800" dirty="0" err="1">
                <a:solidFill>
                  <a:srgbClr val="103133"/>
                </a:solidFill>
                <a:highlight>
                  <a:srgbClr val="FFFFFF"/>
                </a:highlight>
                <a:ea typeface="Times New Roman" panose="02020603050405020304" pitchFamily="18" charset="0"/>
              </a:rPr>
              <a:t>hero</a:t>
            </a:r>
            <a:r>
              <a:rPr lang="it-IT" sz="1800" dirty="0">
                <a:solidFill>
                  <a:srgbClr val="103133"/>
                </a:solidFill>
                <a:highlight>
                  <a:srgbClr val="FFFFFF"/>
                </a:highlight>
                <a:ea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rgbClr val="103133"/>
                </a:solidFill>
                <a:highlight>
                  <a:srgbClr val="FFFFFF"/>
                </a:highlight>
                <a:ea typeface="Times New Roman" panose="02020603050405020304" pitchFamily="18" charset="0"/>
              </a:rPr>
              <a:t>leitmotif</a:t>
            </a:r>
            <a:r>
              <a:rPr lang="it-IT" sz="1800" dirty="0">
                <a:solidFill>
                  <a:srgbClr val="103133"/>
                </a:solidFill>
                <a:highlight>
                  <a:srgbClr val="FFFFFF"/>
                </a:highlight>
                <a:ea typeface="Times New Roman" panose="02020603050405020304" pitchFamily="18" charset="0"/>
              </a:rPr>
              <a:t>’ </a:t>
            </a:r>
            <a:r>
              <a:rPr lang="it-IT" sz="1800" dirty="0" err="1">
                <a:solidFill>
                  <a:srgbClr val="103133"/>
                </a:solidFill>
                <a:highlight>
                  <a:srgbClr val="FFFFFF"/>
                </a:highlight>
                <a:ea typeface="Times New Roman" panose="02020603050405020304" pitchFamily="18" charset="0"/>
              </a:rPr>
              <a:t>which</a:t>
            </a:r>
            <a:r>
              <a:rPr lang="it-IT" sz="1800" dirty="0">
                <a:solidFill>
                  <a:srgbClr val="103133"/>
                </a:solidFill>
                <a:highlight>
                  <a:srgbClr val="FFFFFF"/>
                </a:highlight>
                <a:ea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rgbClr val="103133"/>
                </a:solidFill>
                <a:highlight>
                  <a:srgbClr val="FFFFFF"/>
                </a:highlight>
                <a:ea typeface="Times New Roman" panose="02020603050405020304" pitchFamily="18" charset="0"/>
              </a:rPr>
              <a:t>uses</a:t>
            </a:r>
            <a:r>
              <a:rPr lang="it-IT" sz="1800" dirty="0">
                <a:solidFill>
                  <a:srgbClr val="103133"/>
                </a:solidFill>
                <a:highlight>
                  <a:srgbClr val="FFFFFF"/>
                </a:highlight>
                <a:ea typeface="Times New Roman" panose="02020603050405020304" pitchFamily="18" charset="0"/>
              </a:rPr>
              <a:t> just the notes A and E</a:t>
            </a:r>
          </a:p>
          <a:p>
            <a:pPr algn="ctr"/>
            <a:endParaRPr lang="it-IT" sz="1800" dirty="0">
              <a:solidFill>
                <a:srgbClr val="103133"/>
              </a:solidFill>
              <a:effectLst/>
              <a:highlight>
                <a:srgbClr val="FFFFFF"/>
              </a:highlight>
              <a:ea typeface="Times New Roman" panose="02020603050405020304" pitchFamily="18" charset="0"/>
            </a:endParaRPr>
          </a:p>
          <a:p>
            <a:pPr algn="ctr"/>
            <a:endParaRPr lang="en-GB" sz="1800" dirty="0">
              <a:effectLst/>
              <a:highlight>
                <a:srgbClr val="FFFFFF"/>
              </a:highlight>
              <a:ea typeface="Times New Roman" panose="02020603050405020304" pitchFamily="18" charset="0"/>
            </a:endParaRPr>
          </a:p>
          <a:p>
            <a:pPr rtl="0"/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131" y="2326436"/>
            <a:ext cx="501863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n-GB" dirty="0"/>
              <a:t>Focus on film music (ks2 EXTENSION  slide)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DD372BB-220C-48D2-B19A-562BE88C21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6371" b="6371"/>
          <a:stretch/>
        </p:blipFill>
        <p:spPr>
          <a:xfrm>
            <a:off x="283464" y="3108960"/>
            <a:ext cx="5221224" cy="3447288"/>
          </a:xfrm>
          <a:noFill/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8B1D649-A50A-3287-1DA4-761ED910B8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2253" y="301752"/>
            <a:ext cx="4644717" cy="1211362"/>
          </a:xfrm>
        </p:spPr>
        <p:txBody>
          <a:bodyPr/>
          <a:lstStyle/>
          <a:p>
            <a:r>
              <a:rPr lang="it-IT" sz="2800" b="1" dirty="0">
                <a:solidFill>
                  <a:srgbClr val="103133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  <a:ea typeface="Times New Roman" panose="02020603050405020304" pitchFamily="18" charset="0"/>
              </a:rPr>
              <a:t>A – B – C – D – E – F - G </a:t>
            </a:r>
          </a:p>
          <a:p>
            <a:endParaRPr lang="en-GB" dirty="0"/>
          </a:p>
        </p:txBody>
      </p:sp>
      <p:pic>
        <p:nvPicPr>
          <p:cNvPr id="16" name="Graphic 15" descr="Hand outline">
            <a:extLst>
              <a:ext uri="{FF2B5EF4-FFF2-40B4-BE49-F238E27FC236}">
                <a16:creationId xmlns:a16="http://schemas.microsoft.com/office/drawing/2014/main" id="{A4213799-315D-82DE-006F-2274FFB8A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9900" y="819539"/>
            <a:ext cx="2289421" cy="2289421"/>
          </a:xfrm>
          <a:prstGeom prst="rect">
            <a:avLst/>
          </a:prstGeom>
        </p:spPr>
      </p:pic>
      <p:pic>
        <p:nvPicPr>
          <p:cNvPr id="5" name="Picture 4" descr="A black and white image of a musical note&#10;&#10;Description automatically generated">
            <a:extLst>
              <a:ext uri="{FF2B5EF4-FFF2-40B4-BE49-F238E27FC236}">
                <a16:creationId xmlns:a16="http://schemas.microsoft.com/office/drawing/2014/main" id="{1EC36D63-AC58-A08D-8F77-409573ACCA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2902" y="5720699"/>
            <a:ext cx="4436133" cy="835550"/>
          </a:xfrm>
          <a:prstGeom prst="rect">
            <a:avLst/>
          </a:prstGeom>
        </p:spPr>
      </p:pic>
      <p:pic>
        <p:nvPicPr>
          <p:cNvPr id="6" name="5th melody">
            <a:hlinkClick r:id="" action="ppaction://media"/>
            <a:extLst>
              <a:ext uri="{FF2B5EF4-FFF2-40B4-BE49-F238E27FC236}">
                <a16:creationId xmlns:a16="http://schemas.microsoft.com/office/drawing/2014/main" id="{9BCEEB62-CD0F-E4E1-CB3D-E94E25DC8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5663" y="5894792"/>
            <a:ext cx="487363" cy="487363"/>
          </a:xfrm>
          <a:prstGeom prst="rect">
            <a:avLst/>
          </a:prstGeom>
        </p:spPr>
      </p:pic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90CCA42D-8F57-D4D4-D91C-49C9CEB9980B}"/>
              </a:ext>
            </a:extLst>
          </p:cNvPr>
          <p:cNvSpPr/>
          <p:nvPr/>
        </p:nvSpPr>
        <p:spPr>
          <a:xfrm>
            <a:off x="7893614" y="3583893"/>
            <a:ext cx="1567542" cy="413658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7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FB28F-C9D7-439B-B863-44B4E851A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12" y="310896"/>
            <a:ext cx="5649686" cy="1512428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GB" sz="4400" b="1" i="1" dirty="0">
                <a:latin typeface="Cavolini" panose="03000502040302020204" pitchFamily="66" charset="0"/>
                <a:cs typeface="Cavolini" panose="03000502040302020204" pitchFamily="66" charset="0"/>
              </a:rPr>
              <a:t>A TRICK! </a:t>
            </a:r>
            <a:br>
              <a:rPr lang="en-GB" sz="4400" b="1" i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4400" dirty="0"/>
              <a:t>to help you sound like a villain!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0061247-EA4F-4DFA-AFCE-648487762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533" y="1773618"/>
            <a:ext cx="5060333" cy="3447289"/>
          </a:xfrm>
        </p:spPr>
        <p:txBody>
          <a:bodyPr rtlCol="0"/>
          <a:lstStyle/>
          <a:p>
            <a:pPr algn="ctr" rtl="0"/>
            <a:endParaRPr lang="en-GB" dirty="0"/>
          </a:p>
          <a:p>
            <a:pPr algn="ctr" rtl="0"/>
            <a:r>
              <a:rPr lang="en-GB" dirty="0"/>
              <a:t>One of the ways you can create an evil sounding villain leitmotif is by using the black and white notes on the keyboard which are next to each other: </a:t>
            </a:r>
          </a:p>
          <a:p>
            <a:pPr algn="ctr" rtl="0"/>
            <a:r>
              <a:rPr lang="en-GB" b="1" i="1" dirty="0"/>
              <a:t>Chromatic notes</a:t>
            </a:r>
          </a:p>
          <a:p>
            <a:pPr algn="ctr" rtl="0"/>
            <a:endParaRPr lang="en-GB" b="1" i="1" dirty="0"/>
          </a:p>
          <a:p>
            <a:pPr algn="ctr" rtl="0"/>
            <a:r>
              <a:rPr lang="en-GB" dirty="0"/>
              <a:t>Listen to an example here:</a:t>
            </a:r>
          </a:p>
          <a:p>
            <a:pPr algn="ctr" rtl="0"/>
            <a:endParaRPr lang="en-GB" b="1" i="1" dirty="0"/>
          </a:p>
        </p:txBody>
      </p:sp>
      <p:pic>
        <p:nvPicPr>
          <p:cNvPr id="22" name="Picture Placeholder 21" descr="Close-up of piano keyboard">
            <a:extLst>
              <a:ext uri="{FF2B5EF4-FFF2-40B4-BE49-F238E27FC236}">
                <a16:creationId xmlns:a16="http://schemas.microsoft.com/office/drawing/2014/main" id="{D8AC51EB-1C22-4303-8354-FC97950C7D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7390" r="7390"/>
          <a:stretch/>
        </p:blipFill>
        <p:spPr>
          <a:xfrm>
            <a:off x="6132576" y="3099816"/>
            <a:ext cx="5221224" cy="3447288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B503D699-E643-4969-9463-5C6331D0C86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12309" r="12309"/>
          <a:stretch/>
        </p:blipFill>
        <p:spPr>
          <a:xfrm>
            <a:off x="7513320" y="310896"/>
            <a:ext cx="2459736" cy="2505456"/>
          </a:xfrm>
        </p:spPr>
      </p:pic>
      <p:pic>
        <p:nvPicPr>
          <p:cNvPr id="11" name="Picture 10" descr="A black and white image of a musical note&#10;&#10;Description automatically generated">
            <a:extLst>
              <a:ext uri="{FF2B5EF4-FFF2-40B4-BE49-F238E27FC236}">
                <a16:creationId xmlns:a16="http://schemas.microsoft.com/office/drawing/2014/main" id="{FA71AADD-C903-6DF7-A1AF-717776C67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894" y="5417517"/>
            <a:ext cx="4642581" cy="938833"/>
          </a:xfrm>
          <a:prstGeom prst="rect">
            <a:avLst/>
          </a:prstGeom>
        </p:spPr>
      </p:pic>
      <p:pic>
        <p:nvPicPr>
          <p:cNvPr id="12" name="Chromatic Melody">
            <a:hlinkClick r:id="" action="ppaction://media"/>
            <a:extLst>
              <a:ext uri="{FF2B5EF4-FFF2-40B4-BE49-F238E27FC236}">
                <a16:creationId xmlns:a16="http://schemas.microsoft.com/office/drawing/2014/main" id="{FCD35D12-D6C0-8E67-34B6-E960247FD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3533" y="5720896"/>
            <a:ext cx="487363" cy="487363"/>
          </a:xfrm>
          <a:prstGeom prst="rect">
            <a:avLst/>
          </a:prstGeom>
        </p:spPr>
      </p:pic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FDB2A064-5557-FF00-6EE7-7F5F0DBAF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131" y="2326436"/>
            <a:ext cx="501863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n-GB" dirty="0"/>
              <a:t>Focus on film music (ks2 EXTENSION  slide)</a:t>
            </a:r>
          </a:p>
        </p:txBody>
      </p:sp>
    </p:spTree>
    <p:extLst>
      <p:ext uri="{BB962C8B-B14F-4D97-AF65-F5344CB8AC3E}">
        <p14:creationId xmlns:p14="http://schemas.microsoft.com/office/powerpoint/2010/main" val="358477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408798-0DB3-46BF-880E-7BB904D70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n-GB" sz="2000" dirty="0">
                <a:solidFill>
                  <a:schemeClr val="bg1"/>
                </a:solidFill>
              </a:rPr>
              <a:t>Subtitle</a:t>
            </a:r>
            <a:endParaRPr lang="en-GB" dirty="0"/>
          </a:p>
        </p:txBody>
      </p:sp>
      <p:pic>
        <p:nvPicPr>
          <p:cNvPr id="5" name="Picture 4" descr="A group of superheroes standing on a hill&#10;&#10;Description automatically generated">
            <a:extLst>
              <a:ext uri="{FF2B5EF4-FFF2-40B4-BE49-F238E27FC236}">
                <a16:creationId xmlns:a16="http://schemas.microsoft.com/office/drawing/2014/main" id="{65B9C3E0-248C-16E9-FAF7-8F8F249E1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116" y="2721265"/>
            <a:ext cx="5903090" cy="3600885"/>
          </a:xfrm>
          <a:prstGeom prst="rect">
            <a:avLst/>
          </a:prstGeom>
        </p:spPr>
      </p:pic>
      <p:sp>
        <p:nvSpPr>
          <p:cNvPr id="6" name="Rectangle 5" descr="Astronaut female with solid fill">
            <a:extLst>
              <a:ext uri="{FF2B5EF4-FFF2-40B4-BE49-F238E27FC236}">
                <a16:creationId xmlns:a16="http://schemas.microsoft.com/office/drawing/2014/main" id="{5D461F99-A2F9-361F-39F8-AC5330111026}"/>
              </a:ext>
            </a:extLst>
          </p:cNvPr>
          <p:cNvSpPr/>
          <p:nvPr/>
        </p:nvSpPr>
        <p:spPr>
          <a:xfrm rot="910667">
            <a:off x="8221368" y="3274893"/>
            <a:ext cx="2787515" cy="3451792"/>
          </a:xfrm>
          <a:prstGeom prst="rect">
            <a:avLst/>
          </a:prstGeom>
          <a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4000" r="-4000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2054433"/>
              <a:satOff val="0"/>
              <a:lumOff val="6209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Rectangle 6" descr="Boy wearing cape">
            <a:extLst>
              <a:ext uri="{FF2B5EF4-FFF2-40B4-BE49-F238E27FC236}">
                <a16:creationId xmlns:a16="http://schemas.microsoft.com/office/drawing/2014/main" id="{11661C18-AECF-F62D-FF68-EECFDA1305EB}"/>
              </a:ext>
            </a:extLst>
          </p:cNvPr>
          <p:cNvSpPr/>
          <p:nvPr/>
        </p:nvSpPr>
        <p:spPr>
          <a:xfrm rot="19974261">
            <a:off x="413214" y="2389830"/>
            <a:ext cx="2886384" cy="4631313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-8935" b="-37065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030" y="364894"/>
            <a:ext cx="11604170" cy="1787620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b="1" cap="all" spc="400" dirty="0">
                <a:solidFill>
                  <a:schemeClr val="bg1"/>
                </a:solidFill>
                <a:latin typeface="+mn-lt"/>
              </a:rPr>
              <a:t>Hero or villain?</a:t>
            </a:r>
            <a:br>
              <a:rPr lang="en-GB" b="1" cap="all" spc="400" dirty="0">
                <a:solidFill>
                  <a:schemeClr val="bg1"/>
                </a:solidFill>
                <a:latin typeface="+mn-lt"/>
              </a:rPr>
            </a:br>
            <a:r>
              <a:rPr lang="en-GB" b="1" cap="all" spc="400" dirty="0">
                <a:solidFill>
                  <a:schemeClr val="bg1"/>
                </a:solidFill>
                <a:latin typeface="+mn-lt"/>
              </a:rPr>
              <a:t>compose your leitmotif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C444A-8830-406B-6681-F3ECEBB2AD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PrimaRy</a:t>
            </a:r>
            <a:r>
              <a:rPr lang="en-US" dirty="0"/>
              <a:t> Live!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FC7E6-BFED-BB25-EEE6-01FE7563AD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In association with</a:t>
            </a:r>
          </a:p>
          <a:p>
            <a:endParaRPr lang="en-GB" dirty="0"/>
          </a:p>
        </p:txBody>
      </p:sp>
      <p:pic>
        <p:nvPicPr>
          <p:cNvPr id="5" name="Image 3" descr="A purple and black logo&#10;&#10;Description automatically generated">
            <a:extLst>
              <a:ext uri="{FF2B5EF4-FFF2-40B4-BE49-F238E27FC236}">
                <a16:creationId xmlns:a16="http://schemas.microsoft.com/office/drawing/2014/main" id="{979DE037-3093-348F-3D29-A981535427CB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5426" y="5177183"/>
            <a:ext cx="1929765" cy="550545"/>
          </a:xfrm>
          <a:prstGeom prst="rect">
            <a:avLst/>
          </a:prstGeom>
        </p:spPr>
      </p:pic>
      <p:pic>
        <p:nvPicPr>
          <p:cNvPr id="6" name="Imag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3C8821C-714F-8510-8A45-C27EBA9D4A31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6665" y="3884866"/>
            <a:ext cx="2058670" cy="375920"/>
          </a:xfrm>
          <a:prstGeom prst="rect">
            <a:avLst/>
          </a:prstGeom>
        </p:spPr>
      </p:pic>
      <p:pic>
        <p:nvPicPr>
          <p:cNvPr id="7" name="Image 2" descr="A blue and grey text on a black background&#10;&#10;Description automatically generated">
            <a:extLst>
              <a:ext uri="{FF2B5EF4-FFF2-40B4-BE49-F238E27FC236}">
                <a16:creationId xmlns:a16="http://schemas.microsoft.com/office/drawing/2014/main" id="{FA1D74F7-6D4E-E1E8-CDB4-BFBF3475C11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108" y="5076735"/>
            <a:ext cx="2023110" cy="636450"/>
          </a:xfrm>
          <a:prstGeom prst="rect">
            <a:avLst/>
          </a:prstGeom>
        </p:spPr>
      </p:pic>
      <p:pic>
        <p:nvPicPr>
          <p:cNvPr id="4" name="Picture 3" descr="A purple and black text&#10;&#10;Description automatically generated">
            <a:extLst>
              <a:ext uri="{FF2B5EF4-FFF2-40B4-BE49-F238E27FC236}">
                <a16:creationId xmlns:a16="http://schemas.microsoft.com/office/drawing/2014/main" id="{922A6096-CF28-2DE9-101C-49FC124FE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475" y="1008024"/>
            <a:ext cx="4691743" cy="184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04548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186_TF89338750_Win32" id="{41E8F413-9A18-4BDF-B28A-7CD5BF285DD4}" vid="{F5763C4E-78C1-4EFB-B9F5-2F4B07C76D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a040f744-7aa9-4da2-b732-56d19a0f4d3b" xsi:nil="true"/>
    <_ip_UnifiedCompliancePolicyUIAction xmlns="http://schemas.microsoft.com/sharepoint/v3" xsi:nil="true"/>
    <_ip_UnifiedCompliancePolicyProperties xmlns="http://schemas.microsoft.com/sharepoint/v3" xsi:nil="true"/>
    <TaxCatchAll xmlns="6c855453-c1b1-48c4-a316-71587c5a0d29" xsi:nil="true"/>
    <lcf76f155ced4ddcb4097134ff3c332f xmlns="a040f744-7aa9-4da2-b732-56d19a0f4d3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A87E4C30C729499DF13E39EC647F9E" ma:contentTypeVersion="21" ma:contentTypeDescription="Create a new document." ma:contentTypeScope="" ma:versionID="b7f49527966edce1309ef2d52bdf5a88">
  <xsd:schema xmlns:xsd="http://www.w3.org/2001/XMLSchema" xmlns:xs="http://www.w3.org/2001/XMLSchema" xmlns:p="http://schemas.microsoft.com/office/2006/metadata/properties" xmlns:ns1="http://schemas.microsoft.com/sharepoint/v3" xmlns:ns2="6c855453-c1b1-48c4-a316-71587c5a0d29" xmlns:ns3="a040f744-7aa9-4da2-b732-56d19a0f4d3b" targetNamespace="http://schemas.microsoft.com/office/2006/metadata/properties" ma:root="true" ma:fieldsID="f51dc57875e3b771280f832ba15b104e" ns1:_="" ns2:_="" ns3:_="">
    <xsd:import namespace="http://schemas.microsoft.com/sharepoint/v3"/>
    <xsd:import namespace="6c855453-c1b1-48c4-a316-71587c5a0d29"/>
    <xsd:import namespace="a040f744-7aa9-4da2-b732-56d19a0f4d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1:_ip_UnifiedCompliancePolicyProperties" minOccurs="0"/>
                <xsd:element ref="ns1:_ip_UnifiedCompliancePolicyUIAc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55453-c1b1-48c4-a316-71587c5a0d2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4d3a728-9092-49bc-a2fb-a25759ef2110}" ma:internalName="TaxCatchAll" ma:showField="CatchAllData" ma:web="6c855453-c1b1-48c4-a316-71587c5a0d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40f744-7aa9-4da2-b732-56d19a0f4d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2c488a9-04fb-4030-825d-ff02bdec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919F73-B6C2-4A43-95E2-833EC48925FE}">
  <ds:schemaRefs>
    <ds:schemaRef ds:uri="http://schemas.microsoft.com/sharepoint/v3"/>
    <ds:schemaRef ds:uri="a040f744-7aa9-4da2-b732-56d19a0f4d3b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6c855453-c1b1-48c4-a316-71587c5a0d29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1864902-4D0A-4538-96E5-63E0E4D620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c855453-c1b1-48c4-a316-71587c5a0d29"/>
    <ds:schemaRef ds:uri="a040f744-7aa9-4da2-b732-56d19a0f4d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{C709FC75-9B7E-4E51-A6B8-509025AD87C8}tf89338750_win32</Template>
  <TotalTime>0</TotalTime>
  <Words>379</Words>
  <Application>Microsoft Office PowerPoint</Application>
  <PresentationFormat>Widescreen</PresentationFormat>
  <Paragraphs>59</Paragraphs>
  <Slides>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Cavolini</vt:lpstr>
      <vt:lpstr>Lato</vt:lpstr>
      <vt:lpstr>Times New Roman</vt:lpstr>
      <vt:lpstr>Univers</vt:lpstr>
      <vt:lpstr>GradientUnivers</vt:lpstr>
      <vt:lpstr>PRIMARY LIVE!</vt:lpstr>
      <vt:lpstr>WHY DO FILMS USE MUSIC?</vt:lpstr>
      <vt:lpstr>Hero or Villain?</vt:lpstr>
      <vt:lpstr>Composing</vt:lpstr>
      <vt:lpstr>SSSH! A TRICK  to help you sound like a hero</vt:lpstr>
      <vt:lpstr>A TRICK!  to help you sound like a villain!</vt:lpstr>
      <vt:lpstr>Hero or villain? compose your leitmotif</vt:lpstr>
      <vt:lpstr>PrimaRy Live!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Louise Coates</dc:creator>
  <cp:lastModifiedBy>Louise Coates</cp:lastModifiedBy>
  <cp:revision>1</cp:revision>
  <dcterms:created xsi:type="dcterms:W3CDTF">2024-06-03T11:47:54Z</dcterms:created>
  <dcterms:modified xsi:type="dcterms:W3CDTF">2024-06-11T12:30:21Z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